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BD732"/>
    <a:srgbClr val="3EF86F"/>
    <a:srgbClr val="465A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73-712C-42AC-BB7F-5B25F349BD5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CC87ED-1013-42EB-A0E3-DCC58617B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73-712C-42AC-BB7F-5B25F349BD5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87ED-1013-42EB-A0E3-DCC58617B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73-712C-42AC-BB7F-5B25F349BD5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87ED-1013-42EB-A0E3-DCC58617B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73-712C-42AC-BB7F-5B25F349BD5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CC87ED-1013-42EB-A0E3-DCC58617B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73-712C-42AC-BB7F-5B25F349BD5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87ED-1013-42EB-A0E3-DCC58617B6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73-712C-42AC-BB7F-5B25F349BD5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87ED-1013-42EB-A0E3-DCC58617B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73-712C-42AC-BB7F-5B25F349BD5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CC87ED-1013-42EB-A0E3-DCC58617B6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73-712C-42AC-BB7F-5B25F349BD5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87ED-1013-42EB-A0E3-DCC58617B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73-712C-42AC-BB7F-5B25F349BD5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87ED-1013-42EB-A0E3-DCC58617B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73-712C-42AC-BB7F-5B25F349BD5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87ED-1013-42EB-A0E3-DCC58617B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173-712C-42AC-BB7F-5B25F349BD5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87ED-1013-42EB-A0E3-DCC58617B6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5F8173-712C-42AC-BB7F-5B25F349BD53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CC87ED-1013-42EB-A0E3-DCC58617B6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ownloads\0_885be_bda32835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214290"/>
            <a:ext cx="6572264" cy="6500858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r"/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Баталова М. А.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MaGic6yJIuk\Рабочий стол\DSCN0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214686"/>
            <a:ext cx="2809875" cy="210661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57" name="Picture 13" descr="C:\Users\Марина\Downloads\8996156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928802"/>
            <a:ext cx="2714612" cy="32337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ownloads\0_c9e31_1b9dba73_XL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Марина\Desktop\DSCN0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5416550" cy="3713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4143380"/>
            <a:ext cx="2857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Вот какой нарядный детский </a:t>
            </a:r>
            <a:r>
              <a:rPr lang="ru-RU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сад,</a:t>
            </a:r>
            <a:endParaRPr lang="ru-RU" sz="24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мамин праздник у ребят!</a:t>
            </a:r>
            <a:endParaRPr lang="ru-RU" sz="2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Марина\Desktop\DSCN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562350" cy="3292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 descr="C:\Users\Марина\Desktop\DSCN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00372"/>
            <a:ext cx="4916487" cy="3687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6248" y="642918"/>
            <a:ext cx="4643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для мамы песню запоем!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для мамы пляску заведем!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Users\Марина\Desktop\0_5b688_c7f50b27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695700"/>
            <a:ext cx="2082800" cy="31623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ownloads\1285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Марина\Desktop\DSCN0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00174"/>
            <a:ext cx="2260611" cy="3500461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lumMod val="60000"/>
                <a:lumOff val="40000"/>
                <a:alpha val="6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2571744"/>
            <a:ext cx="250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Мама дорогая, я тебя люблю!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Все свои подарки я тебе     	дарю!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Марина\Desktop\DSCN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4290"/>
            <a:ext cx="5394325" cy="301148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24" name="Picture 4" descr="C:\Users\Марина\Desktop\DSCN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87750"/>
            <a:ext cx="5081587" cy="3270250"/>
          </a:xfrm>
          <a:prstGeom prst="rect">
            <a:avLst/>
          </a:prstGeom>
          <a:ln>
            <a:noFill/>
          </a:ln>
          <a:effectLst>
            <a:glow rad="228600">
              <a:srgbClr val="00B050">
                <a:alpha val="40000"/>
              </a:srgbClr>
            </a:glow>
            <a:softEdge rad="112500"/>
          </a:effectLst>
        </p:spPr>
      </p:pic>
      <p:pic>
        <p:nvPicPr>
          <p:cNvPr id="1027" name="Picture 3" descr="C:\Users\Марина\Downloads\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642918"/>
            <a:ext cx="2490781" cy="2038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42" y="4143380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9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Милой маме дорогой!</a:t>
            </a:r>
          </a:p>
          <a:p>
            <a:pPr algn="ctr"/>
            <a:r>
              <a:rPr lang="ru-RU" sz="29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Этот танец заводной!</a:t>
            </a:r>
            <a:endParaRPr lang="ru-RU" sz="29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Марина\Downloads\0l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5" name="Picture 7" descr="C:\Users\Марина\Desktop\DSCN01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500306"/>
            <a:ext cx="385765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DSCN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42852"/>
            <a:ext cx="4938709" cy="3097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Марина\Desktop\DSCN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5046659" cy="3221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2-конечная звезда 3"/>
          <p:cNvSpPr/>
          <p:nvPr/>
        </p:nvSpPr>
        <p:spPr>
          <a:xfrm>
            <a:off x="0" y="0"/>
            <a:ext cx="4000496" cy="3714752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Будем маму наряжать,</a:t>
            </a:r>
          </a:p>
          <a:p>
            <a:pPr algn="ctr"/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месте бусы собирать!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Марина\Downloads\8996156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143248"/>
            <a:ext cx="3000396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Марина\Downloads\babul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286248" cy="6858000"/>
          </a:xfrm>
          <a:prstGeom prst="rect">
            <a:avLst/>
          </a:prstGeom>
          <a:noFill/>
        </p:spPr>
      </p:pic>
      <p:pic>
        <p:nvPicPr>
          <p:cNvPr id="4101" name="Picture 5" descr="C:\Users\Марина\Desktop\DSCN0129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3687763" cy="2640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Марина\Desktop\DSCN0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4211637" cy="316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43042" y="285728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с бабуленькой друзья! Ведь она совсем как я!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Марина\Downloads\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0"/>
            <a:ext cx="8072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марта солнцем светит, и поздравляет детвора того, кто всех родней на свете – </a:t>
            </a: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 это МАМОЧКА моя!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</TotalTime>
  <Words>88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28</cp:revision>
  <dcterms:created xsi:type="dcterms:W3CDTF">2015-03-07T16:06:53Z</dcterms:created>
  <dcterms:modified xsi:type="dcterms:W3CDTF">2015-03-07T19:13:28Z</dcterms:modified>
</cp:coreProperties>
</file>