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D85B-6401-4469-8591-86E1490B4BA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3392-36C8-4BD1-AE13-8BC3711DA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5715016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МБДОУЦРР №28 «Огонек»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Группа №6 «Кузнечики»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Выполнила: воспитатель Баталова М.А.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Март  2016г.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Марина\Desktop\праздники 2016г\Фото0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561860" cy="47160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4929198"/>
            <a:ext cx="7286676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Мама, мама, мамочка, солнышко мое!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 с тобою радостно, как с тобой тепло!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Без тебя в душе моей не цветут цветы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Буду счастлив я тогда, когда рядом ты!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Марина\Desktop\0024-02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Марина\Desktop\праздники 2016г\Фото08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284000" cy="3213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праздники 2016г\Фото08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760290"/>
            <a:ext cx="2716898" cy="309771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80" name="Picture 8" descr="C:\Users\Марина\Desktop\для презентухи\леопольдпрз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357694"/>
            <a:ext cx="1794022" cy="2268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21429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Опять весна пришла к нам в дом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Опять мы праздника все ждем!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Как запоем мы, как запляшем,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Стихи для мамы мы расскажем!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82" name="Picture 10" descr="C:\Users\Марина\Desktop\праздники 2016г\Фото087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14290"/>
            <a:ext cx="2371716" cy="300039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83" name="Picture 11" descr="C:\Users\Марина\Desktop\праздники 2016г\Фото087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285992"/>
            <a:ext cx="2327230" cy="3492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праздники 2016г\Фото08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4357686" cy="302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праздники 2016г\Фото08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4268000" cy="3492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2" name="Picture 6" descr="C:\Users\Марина\Desktop\праздники 2016г\Фото08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48"/>
            <a:ext cx="4280382" cy="3456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428604"/>
            <a:ext cx="500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Чтобы мамочку поздравить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Можно песню спеть, стих прочитать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еще для мамы можно просто     станцевать!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праздники 2016г\Фото08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416000" cy="3312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3" name="Picture 3" descr="C:\Users\Марина\Desktop\праздники 2016г\Фото08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0" y="3071810"/>
            <a:ext cx="4356000" cy="3267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85728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Продолжаем веселиться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Песни петь, играть, плясать!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135729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Надо только не лениться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Сердцу радость доставлять!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7" name="Picture 7" descr="C:\Users\Марина\Desktop\для презентухи\слоникпрз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0018">
            <a:off x="1499032" y="4411695"/>
            <a:ext cx="2376000" cy="2376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8" name="Picture 8" descr="C:\Users\Марина\Desktop\для презентухи\стрекозыпрз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500570"/>
            <a:ext cx="1919595" cy="2196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праздники 2016г\Фото08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500000" cy="3375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7" name="Picture 3" descr="C:\Users\Марина\Desktop\праздники 2016г\Фото08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0" y="214290"/>
            <a:ext cx="4464000" cy="3348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8" name="Picture 4" descr="C:\Users\Марина\Desktop\праздники 2016г\Фото088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10000"/>
            <a:ext cx="4464000" cy="3348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9" name="Picture 5" descr="C:\Users\Марина\Desktop\праздники 2016г\Фото088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00" y="3564000"/>
            <a:ext cx="4392000" cy="3294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C:\Users\Марина\Desktop\праздники 2016г\Фото08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71" r="-4478"/>
          <a:stretch>
            <a:fillRect/>
          </a:stretch>
        </p:blipFill>
        <p:spPr bwMode="auto">
          <a:xfrm>
            <a:off x="4143372" y="0"/>
            <a:ext cx="5000628" cy="271462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173" name="Picture 5" descr="C:\Users\Марина\Desktop\праздники 2016г\Фото08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714488"/>
            <a:ext cx="4876800" cy="297180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171" name="Picture 3" descr="C:\Users\Марина\Desktop\праздники 2016г\Фото08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66"/>
            <a:ext cx="4357686" cy="307183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178" name="Picture 10" descr="C:\Users\Марина\Desktop\для презентухи\ant01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8033">
            <a:off x="398459" y="886070"/>
            <a:ext cx="1806496" cy="2520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82" name="Picture 14" descr="C:\Users\Марина\Desktop\для презентухи\55034942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209681"/>
            <a:ext cx="2772000" cy="264831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Марина\Desktop\праздники 2016г\Фото08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4320000" cy="3240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195" name="Picture 3" descr="C:\Users\Марина\Desktop\праздники 2016г\Фото08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4356000" cy="3267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196" name="Picture 4" descr="C:\Users\Марина\Desktop\праздники 2016г\Фото089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672000"/>
            <a:ext cx="4248000" cy="3186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7224" y="21429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 сейчас мы отдохнем и все вместе чай попьем!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8" name="Picture 6" descr="C:\Users\Марина\Desktop\i (22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2786082" cy="15716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Марина\Desktop\праздники 2016г\Фото08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284000" cy="3213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19" name="Picture 3" descr="C:\Users\Марина\Desktop\праздники 2016г\Фото08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284000" cy="3213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20" name="Picture 4" descr="C:\Users\Марина\Desktop\праздники 2016г\Фото08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456000"/>
            <a:ext cx="4536000" cy="3402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21" name="Picture 5" descr="C:\Users\Марина\Desktop\i (2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214818"/>
            <a:ext cx="2286016" cy="204787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для презентухи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Марина\Desktop\праздники 2016г\Фото09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472" y="0"/>
            <a:ext cx="5440528" cy="335682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43" name="Picture 3" descr="C:\Users\Марина\Desktop\праздники 2016г\Фото09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19579" y="2532703"/>
            <a:ext cx="3420000" cy="523059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857232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Кто любимей всех на свете?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Это сразу скажут дети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94" y="435769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Обойди весь белый свет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Лучше мамы в мире нет!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20</cp:revision>
  <dcterms:created xsi:type="dcterms:W3CDTF">2016-04-10T12:39:40Z</dcterms:created>
  <dcterms:modified xsi:type="dcterms:W3CDTF">2016-04-11T15:47:31Z</dcterms:modified>
</cp:coreProperties>
</file>