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0261600" cy="7380288"/>
  <p:notesSz cx="9144000" cy="6858000"/>
  <p:defaultTextStyle>
    <a:defPPr>
      <a:defRPr lang="ru-RU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108"/>
      </p:cViewPr>
      <p:guideLst>
        <p:guide orient="horz" pos="2325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620" y="2292674"/>
            <a:ext cx="872236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240" y="4182163"/>
            <a:ext cx="7183120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660" y="295554"/>
            <a:ext cx="2308860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3080" y="295554"/>
            <a:ext cx="6755553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96" y="4742519"/>
            <a:ext cx="8722360" cy="146580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596" y="3128082"/>
            <a:ext cx="872236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3080" y="1722068"/>
            <a:ext cx="4532207" cy="487064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6313" y="1722068"/>
            <a:ext cx="4532207" cy="487064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0" y="1652023"/>
            <a:ext cx="4533989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080" y="2340508"/>
            <a:ext cx="4533989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2751" y="1652023"/>
            <a:ext cx="4535770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2751" y="2340508"/>
            <a:ext cx="4535770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0" y="293845"/>
            <a:ext cx="3375996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2001" y="293846"/>
            <a:ext cx="5736519" cy="629887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080" y="1544394"/>
            <a:ext cx="3375996" cy="5048323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345" y="5166202"/>
            <a:ext cx="6156960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1345" y="659442"/>
            <a:ext cx="6156960" cy="4428173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1345" y="5776101"/>
            <a:ext cx="6156960" cy="86615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0" y="295554"/>
            <a:ext cx="9235440" cy="1230048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0" y="1722068"/>
            <a:ext cx="9235440" cy="4870649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3080" y="6840434"/>
            <a:ext cx="2394373" cy="39293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7277-591F-4D84-9877-0CC6AD4857F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06047" y="6840434"/>
            <a:ext cx="3249507" cy="39293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54147" y="6840434"/>
            <a:ext cx="2394373" cy="39293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CA6D-D0EB-460E-AF46-5A93BDB7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9" y="768760"/>
            <a:ext cx="5772190" cy="409565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dirty="0" smtClean="0"/>
              <a:t>Маша-рукодельница  (быт русского крестьянина)</a:t>
            </a:r>
            <a:endParaRPr lang="ru-RU" dirty="0"/>
          </a:p>
        </p:txBody>
      </p:sp>
      <p:pic>
        <p:nvPicPr>
          <p:cNvPr id="1026" name="Picture 2" descr="C:\Users\Марина\Desktop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380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980" y="1845060"/>
            <a:ext cx="9059132" cy="347194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ru-RU" sz="53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Познавательная сказка:</a:t>
            </a:r>
          </a:p>
          <a:p>
            <a:pPr algn="ctr"/>
            <a:r>
              <a:rPr lang="ru-RU" sz="53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«Маша - рукодельница»</a:t>
            </a:r>
          </a:p>
          <a:p>
            <a:pPr algn="ctr"/>
            <a:r>
              <a:rPr lang="ru-RU" sz="53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5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Быт русского крестьянина</a:t>
            </a:r>
            <a:r>
              <a:rPr lang="ru-RU" sz="53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60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на\Desktop\Все для сада\Кузнечик для презентац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2004">
            <a:off x="8126047" y="412185"/>
            <a:ext cx="2262400" cy="21695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51477" y="4612687"/>
            <a:ext cx="5291175" cy="102511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ЦРР №28 «Огонек»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9445" y="6995921"/>
            <a:ext cx="2244741" cy="409565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Ноябрь 2018г.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Марина\Desktop\Все для сада\Кузнечик для презентац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2004">
            <a:off x="8126046" y="412184"/>
            <a:ext cx="2262400" cy="216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380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2165" y="2460088"/>
            <a:ext cx="8658286" cy="1117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0803" tIns="50402" rIns="100803" bIns="50402" rtlCol="0">
            <a:spAutoFit/>
          </a:bodyPr>
          <a:lstStyle/>
          <a:p>
            <a:endParaRPr lang="ru-RU" sz="6600" dirty="0"/>
          </a:p>
        </p:txBody>
      </p:sp>
      <p:pic>
        <p:nvPicPr>
          <p:cNvPr id="4" name="Picture 2" descr="C:\Users\Марина\Desktop\Лукоморье 2018г\IMG-20181109-WA0002.jpg"/>
          <p:cNvPicPr>
            <a:picLocks noChangeAspect="1" noChangeArrowheads="1"/>
          </p:cNvPicPr>
          <p:nvPr/>
        </p:nvPicPr>
        <p:blipFill>
          <a:blip r:embed="rId3"/>
          <a:srcRect r="26505" b="24741"/>
          <a:stretch>
            <a:fillRect/>
          </a:stretch>
        </p:blipFill>
        <p:spPr bwMode="auto">
          <a:xfrm>
            <a:off x="320641" y="691881"/>
            <a:ext cx="4282400" cy="3153883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Марина\Desktop\Лукоморье 2018г\IMG-20181109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1308" y="768759"/>
            <a:ext cx="4282400" cy="3079963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Марина\Desktop\Лукоморье 2018г\IMG-20181109-WA0013.jpg"/>
          <p:cNvPicPr>
            <a:picLocks noChangeAspect="1" noChangeArrowheads="1"/>
          </p:cNvPicPr>
          <p:nvPr/>
        </p:nvPicPr>
        <p:blipFill>
          <a:blip r:embed="rId5"/>
          <a:srcRect r="15207"/>
          <a:stretch>
            <a:fillRect/>
          </a:stretch>
        </p:blipFill>
        <p:spPr bwMode="auto">
          <a:xfrm>
            <a:off x="641319" y="4074537"/>
            <a:ext cx="3636000" cy="308405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51477" y="4228294"/>
            <a:ext cx="4569651" cy="894284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26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Ой, вы гости дорогие!</a:t>
            </a:r>
          </a:p>
          <a:p>
            <a:r>
              <a:rPr lang="ru-RU" sz="26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Все нарядные какие!</a:t>
            </a:r>
            <a:endParaRPr lang="ru-RU" sz="26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380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2165" y="2460088"/>
            <a:ext cx="8658286" cy="1117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0803" tIns="50402" rIns="100803" bIns="50402" rtlCol="0">
            <a:spAutoFit/>
          </a:bodyPr>
          <a:lstStyle/>
          <a:p>
            <a:endParaRPr lang="ru-RU" sz="6600" dirty="0"/>
          </a:p>
        </p:txBody>
      </p:sp>
      <p:pic>
        <p:nvPicPr>
          <p:cNvPr id="8" name="Picture 5" descr="C:\Users\Марина\Desktop\Лукоморье 2018г\IMG-20181109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472" y="153731"/>
            <a:ext cx="4807600" cy="345769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Марина\Desktop\Лукоморье 2018г\IMG-20181109-WA0014.jpg"/>
          <p:cNvPicPr>
            <a:picLocks noChangeAspect="1" noChangeArrowheads="1"/>
          </p:cNvPicPr>
          <p:nvPr/>
        </p:nvPicPr>
        <p:blipFill>
          <a:blip r:embed="rId4"/>
          <a:srcRect r="8971"/>
          <a:stretch>
            <a:fillRect/>
          </a:stretch>
        </p:blipFill>
        <p:spPr bwMode="auto">
          <a:xfrm>
            <a:off x="5691986" y="153731"/>
            <a:ext cx="4364099" cy="3448009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Users\Марина\Desktop\Лукоморье 2018г\IMG-20181109-WA0010.jpg"/>
          <p:cNvPicPr>
            <a:picLocks noChangeAspect="1" noChangeArrowheads="1"/>
          </p:cNvPicPr>
          <p:nvPr/>
        </p:nvPicPr>
        <p:blipFill>
          <a:blip r:embed="rId5"/>
          <a:srcRect l="7276" t="26458" r="27239"/>
          <a:stretch>
            <a:fillRect/>
          </a:stretch>
        </p:blipFill>
        <p:spPr bwMode="auto">
          <a:xfrm>
            <a:off x="3046398" y="3767022"/>
            <a:ext cx="4316850" cy="338265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380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2165" y="2460088"/>
            <a:ext cx="8658286" cy="1117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0803" tIns="50402" rIns="100803" bIns="50402" rtlCol="0">
            <a:spAutoFit/>
          </a:bodyPr>
          <a:lstStyle/>
          <a:p>
            <a:endParaRPr lang="ru-RU" sz="6600" dirty="0"/>
          </a:p>
        </p:txBody>
      </p:sp>
      <p:pic>
        <p:nvPicPr>
          <p:cNvPr id="8" name="Picture 2" descr="C:\Users\Марина\Desktop\Лукоморье 2018г\IMG-20181109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969" y="230610"/>
            <a:ext cx="4794133" cy="3448009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Марина\Desktop\Лукоморье 2018г\IMG-20181109-WA0009.jpg"/>
          <p:cNvPicPr>
            <a:picLocks noChangeAspect="1" noChangeArrowheads="1"/>
          </p:cNvPicPr>
          <p:nvPr/>
        </p:nvPicPr>
        <p:blipFill>
          <a:blip r:embed="rId4"/>
          <a:srcRect l="2150" r="29319" b="18259"/>
          <a:stretch>
            <a:fillRect/>
          </a:stretch>
        </p:blipFill>
        <p:spPr bwMode="auto">
          <a:xfrm>
            <a:off x="6012662" y="3767023"/>
            <a:ext cx="3999600" cy="343103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Марина\Desktop\Лукоморье 2018г\IMG-20181109-WA0007.jpg"/>
          <p:cNvPicPr>
            <a:picLocks noChangeAspect="1" noChangeArrowheads="1"/>
          </p:cNvPicPr>
          <p:nvPr/>
        </p:nvPicPr>
        <p:blipFill>
          <a:blip r:embed="rId5"/>
          <a:srcRect l="10090" r="9189" b="6726"/>
          <a:stretch>
            <a:fillRect/>
          </a:stretch>
        </p:blipFill>
        <p:spPr bwMode="auto">
          <a:xfrm>
            <a:off x="240473" y="230610"/>
            <a:ext cx="4195541" cy="348675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3997659"/>
            <a:ext cx="6012662" cy="1456005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22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На Руси уж так идет: что талантливый народ.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Сам себе и жнец и швец и на дудочке игрец!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Утварь всю по дому справит чашей полной дом</a:t>
            </a:r>
          </a:p>
          <a:p>
            <a:r>
              <a:rPr lang="ru-RU" sz="22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тот станет!       </a:t>
            </a:r>
            <a:endParaRPr lang="ru-RU" sz="22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380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2165" y="2460088"/>
            <a:ext cx="8658286" cy="1117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00803" tIns="50402" rIns="100803" bIns="50402" rtlCol="0">
            <a:spAutoFit/>
          </a:bodyPr>
          <a:lstStyle/>
          <a:p>
            <a:endParaRPr lang="ru-RU" sz="6600" dirty="0"/>
          </a:p>
        </p:txBody>
      </p:sp>
      <p:pic>
        <p:nvPicPr>
          <p:cNvPr id="8" name="Picture 4" descr="C:\Users\Марина\Desktop\Лукоморье 2018г\IMG-20181109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165" y="1537545"/>
            <a:ext cx="8337608" cy="566778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0811" y="615003"/>
            <a:ext cx="9860789" cy="894284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26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Перенеслись мы все в далекое-далекое прошлое и окунулись </a:t>
            </a:r>
          </a:p>
          <a:p>
            <a:r>
              <a:rPr lang="ru-RU" sz="26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в атмосферу быта русского народа</a:t>
            </a:r>
            <a:endParaRPr lang="ru-RU" sz="26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380288"/>
          </a:xfrm>
          <a:prstGeom prst="rect">
            <a:avLst/>
          </a:prstGeom>
          <a:noFill/>
        </p:spPr>
      </p:pic>
      <p:pic>
        <p:nvPicPr>
          <p:cNvPr id="3075" name="Picture 3" descr="C:\Users\Марина\Desktop\Все для сада\Кузнечик для презентац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2111">
            <a:off x="3879399" y="4027680"/>
            <a:ext cx="1939200" cy="185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98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13</cp:revision>
  <dcterms:created xsi:type="dcterms:W3CDTF">2018-11-14T12:28:41Z</dcterms:created>
  <dcterms:modified xsi:type="dcterms:W3CDTF">2018-11-19T12:20:34Z</dcterms:modified>
</cp:coreProperties>
</file>