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2CCE-90E8-4A53-ABD8-83B156E8C64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2214-A52F-4304-B896-BD41404A4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8932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Марина\Desktop\9940892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714620"/>
            <a:ext cx="2332037" cy="2057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Марина\Desktop\9940892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2332037" cy="2057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 rot="192548">
            <a:off x="1992161" y="1431126"/>
            <a:ext cx="6357982" cy="106895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Открытое занятие кружка ритмики </a:t>
            </a:r>
          </a:p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 группе: «Кузнечики»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Марина\Desktop\9940892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71942"/>
            <a:ext cx="2332037" cy="2057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786446" y="614364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ЦРР №28 «Огонек»</a:t>
            </a:r>
          </a:p>
          <a:p>
            <a:r>
              <a:rPr lang="ru-RU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 Баталова М.А.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Май 2017г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8932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92867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движения разминки выполняем без запинки!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Марина\Desktop\открытое занятие ритмика 2мл\IMG_20170525_171825.jpg"/>
          <p:cNvPicPr>
            <a:picLocks noChangeAspect="1" noChangeArrowheads="1"/>
          </p:cNvPicPr>
          <p:nvPr/>
        </p:nvPicPr>
        <p:blipFill>
          <a:blip r:embed="rId3" cstate="print"/>
          <a:srcRect l="2646"/>
          <a:stretch>
            <a:fillRect/>
          </a:stretch>
        </p:blipFill>
        <p:spPr bwMode="auto">
          <a:xfrm>
            <a:off x="4392000" y="2428868"/>
            <a:ext cx="4752000" cy="274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Desktop\открытое занятие ритмика 2мл\IMG_20170525_171810.jpg"/>
          <p:cNvPicPr>
            <a:picLocks noChangeAspect="1" noChangeArrowheads="1"/>
          </p:cNvPicPr>
          <p:nvPr/>
        </p:nvPicPr>
        <p:blipFill>
          <a:blip r:embed="rId4" cstate="print"/>
          <a:srcRect r="8718"/>
          <a:stretch>
            <a:fillRect/>
          </a:stretch>
        </p:blipFill>
        <p:spPr bwMode="auto">
          <a:xfrm>
            <a:off x="0" y="0"/>
            <a:ext cx="4929222" cy="303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на\Desktop\открытое занятие ритмика 2мл\IMG_20170525_171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2750"/>
            <a:ext cx="5076000" cy="285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8932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58000"/>
          </a:xfrm>
          <a:prstGeom prst="rect">
            <a:avLst/>
          </a:prstGeom>
          <a:noFill/>
        </p:spPr>
      </p:pic>
      <p:pic>
        <p:nvPicPr>
          <p:cNvPr id="3074" name="Picture 2" descr="C:\Users\Марина\Desktop\открытое занятие ритмика 2мл\IMG_20170525_171552.jpg"/>
          <p:cNvPicPr>
            <a:picLocks noChangeAspect="1" noChangeArrowheads="1"/>
          </p:cNvPicPr>
          <p:nvPr/>
        </p:nvPicPr>
        <p:blipFill>
          <a:blip r:embed="rId3" cstate="print"/>
          <a:srcRect r="12687"/>
          <a:stretch>
            <a:fillRect/>
          </a:stretch>
        </p:blipFill>
        <p:spPr bwMode="auto">
          <a:xfrm>
            <a:off x="0" y="2214554"/>
            <a:ext cx="4608000" cy="296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арина\Desktop\открытое занятие ритмика 2мл\IMG_20170525_171756.jpg"/>
          <p:cNvPicPr>
            <a:picLocks noChangeAspect="1" noChangeArrowheads="1"/>
          </p:cNvPicPr>
          <p:nvPr/>
        </p:nvPicPr>
        <p:blipFill>
          <a:blip r:embed="rId4" cstate="print"/>
          <a:srcRect r="3968"/>
          <a:stretch>
            <a:fillRect/>
          </a:stretch>
        </p:blipFill>
        <p:spPr bwMode="auto">
          <a:xfrm>
            <a:off x="4572000" y="214290"/>
            <a:ext cx="4572000" cy="267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Марина\Desktop\открытое занятие ритмика 2мл\IMG_20170525_171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000" y="4000504"/>
            <a:ext cx="4788000" cy="269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35716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славная осанка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свели лопатки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походим на носках,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на пятках.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8932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58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открытое занятие ритмика 2мл\20170525_172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90000" y="522000"/>
            <a:ext cx="4176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арина\Desktop\открытое занятие ритмика 2мл\20170525_172042.jpg"/>
          <p:cNvPicPr>
            <a:picLocks noChangeAspect="1" noChangeArrowheads="1"/>
          </p:cNvPicPr>
          <p:nvPr/>
        </p:nvPicPr>
        <p:blipFill>
          <a:blip r:embed="rId4" cstate="print"/>
          <a:srcRect l="15380" t="7305" r="14739" b="8028"/>
          <a:stretch>
            <a:fillRect/>
          </a:stretch>
        </p:blipFill>
        <p:spPr bwMode="auto">
          <a:xfrm rot="5400000">
            <a:off x="-157339" y="157339"/>
            <a:ext cx="3446678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рина\Desktop\открытое занятие ритмика 2мл\20170525_172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45504" y="3372000"/>
            <a:ext cx="398400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Марина\Desktop\открытое занятие ритмика 2мл\20170525_172101.jpg"/>
          <p:cNvPicPr>
            <a:picLocks noChangeAspect="1" noChangeArrowheads="1"/>
          </p:cNvPicPr>
          <p:nvPr/>
        </p:nvPicPr>
        <p:blipFill>
          <a:blip r:embed="rId6" cstate="print"/>
          <a:srcRect l="8066" t="16683" r="17721"/>
          <a:stretch>
            <a:fillRect/>
          </a:stretch>
        </p:blipFill>
        <p:spPr bwMode="auto">
          <a:xfrm rot="5400000">
            <a:off x="1543247" y="3195892"/>
            <a:ext cx="3976217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00364" y="857232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мамы, чтоб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не отстать,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Встали с нами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танцевать!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8932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000" cy="6858000"/>
          </a:xfrm>
          <a:prstGeom prst="rect">
            <a:avLst/>
          </a:prstGeom>
          <a:noFill/>
        </p:spPr>
      </p:pic>
      <p:pic>
        <p:nvPicPr>
          <p:cNvPr id="2" name="Picture 2" descr="C:\Users\Марина\Desktop\0015-015-Spasibo-za-vnim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Марина\Desktop\9940892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332037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65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10</cp:revision>
  <dcterms:created xsi:type="dcterms:W3CDTF">2017-05-28T04:36:31Z</dcterms:created>
  <dcterms:modified xsi:type="dcterms:W3CDTF">2017-05-29T15:51:26Z</dcterms:modified>
</cp:coreProperties>
</file>