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C73A-6EE9-4B23-871D-03958497273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91FB-BE78-44D1-8C76-007C3ADB3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C73A-6EE9-4B23-871D-03958497273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91FB-BE78-44D1-8C76-007C3ADB3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C73A-6EE9-4B23-871D-03958497273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91FB-BE78-44D1-8C76-007C3ADB3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C73A-6EE9-4B23-871D-03958497273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91FB-BE78-44D1-8C76-007C3ADB3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C73A-6EE9-4B23-871D-03958497273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91FB-BE78-44D1-8C76-007C3ADB3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C73A-6EE9-4B23-871D-03958497273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91FB-BE78-44D1-8C76-007C3ADB3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C73A-6EE9-4B23-871D-03958497273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91FB-BE78-44D1-8C76-007C3ADB3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C73A-6EE9-4B23-871D-03958497273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91FB-BE78-44D1-8C76-007C3ADB3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C73A-6EE9-4B23-871D-03958497273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91FB-BE78-44D1-8C76-007C3ADB3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C73A-6EE9-4B23-871D-03958497273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91FB-BE78-44D1-8C76-007C3ADB3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C73A-6EE9-4B23-871D-03958497273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91FB-BE78-44D1-8C76-007C3ADB3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C73A-6EE9-4B23-871D-03958497273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91FB-BE78-44D1-8C76-007C3ADB3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10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928802"/>
            <a:ext cx="7143800" cy="198388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Профессии в детском саду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5715016"/>
            <a:ext cx="3714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МБДОУЦРР №28 «Огонек»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№6 «Кузнечики»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Баталова М.А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сентябрь 2017г.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арина\Desktop\Детский сад\ПРЕЗЕНТАЦИИ\для презентаций\для презентухи\кузнечики\e54dca9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500570"/>
            <a:ext cx="1872000" cy="18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эти профессии в детсаду нужны!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эти профессии в детсаду важны!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Марина\Desktop\презентация профессии дс\1094.jpg"/>
          <p:cNvPicPr>
            <a:picLocks noChangeAspect="1" noChangeArrowheads="1"/>
          </p:cNvPicPr>
          <p:nvPr/>
        </p:nvPicPr>
        <p:blipFill>
          <a:blip r:embed="rId3" cstate="print"/>
          <a:srcRect t="6401" b="3981"/>
          <a:stretch>
            <a:fillRect/>
          </a:stretch>
        </p:blipFill>
        <p:spPr bwMode="auto">
          <a:xfrm>
            <a:off x="285720" y="4857760"/>
            <a:ext cx="1404000" cy="176336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Марина\Desktop\презентация профессии дс\99674391_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000" y="4643446"/>
            <a:ext cx="1980000" cy="15905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Марина\Desktop\презентация профессии дс\вра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928802"/>
            <a:ext cx="1637418" cy="16920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4" name="Picture 6" descr="C:\Users\Марина\Desktop\презентация профессии дс\док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5072074"/>
            <a:ext cx="1836000" cy="151446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6" name="Picture 8" descr="C:\Users\Марина\Desktop\36974_html_7bddddd1.jpg"/>
          <p:cNvPicPr>
            <a:picLocks noChangeAspect="1" noChangeArrowheads="1"/>
          </p:cNvPicPr>
          <p:nvPr/>
        </p:nvPicPr>
        <p:blipFill>
          <a:blip r:embed="rId7"/>
          <a:srcRect l="9722" t="13182" r="11111" b="17272"/>
          <a:stretch>
            <a:fillRect/>
          </a:stretch>
        </p:blipFill>
        <p:spPr bwMode="auto">
          <a:xfrm>
            <a:off x="857224" y="2000240"/>
            <a:ext cx="1656000" cy="1481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7" name="Picture 9" descr="C:\Users\Марина\Desktop\metodi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4214818"/>
            <a:ext cx="1476000" cy="14760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8" name="Picture 10" descr="C:\Users\Марина\Desktop\ff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2000240"/>
            <a:ext cx="1800000" cy="12006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9" name="Picture 11" descr="C:\Users\Марина\Desktop\22502243-Изображение-Домохозяйка-тему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3571876"/>
            <a:ext cx="1073150" cy="117633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2357430"/>
            <a:ext cx="7143800" cy="76944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Марина\Desktop\Детский сад\ПРЕЗЕНТАЦИИ\для презентаций\для презентухи\кузнечики\e54dca9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357694"/>
            <a:ext cx="1872000" cy="18720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Марина\Desktop\экскурсия ср.гр. 17г\20170913_094256.jpg"/>
          <p:cNvPicPr>
            <a:picLocks noChangeAspect="1" noChangeArrowheads="1"/>
          </p:cNvPicPr>
          <p:nvPr/>
        </p:nvPicPr>
        <p:blipFill>
          <a:blip r:embed="rId3" cstate="print"/>
          <a:srcRect l="20438" r="6140" b="1806"/>
          <a:stretch>
            <a:fillRect/>
          </a:stretch>
        </p:blipFill>
        <p:spPr bwMode="auto">
          <a:xfrm rot="5400000">
            <a:off x="2352518" y="2148020"/>
            <a:ext cx="4500000" cy="4633068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2" name="Picture 4" descr="C:\Users\Марина\Desktop\презентация профессии дс\muzykalnyy-rukovoditel-shkola-prezentatsii-dlya-detey-40817-large.jpg"/>
          <p:cNvPicPr>
            <a:picLocks noChangeAspect="1" noChangeArrowheads="1"/>
          </p:cNvPicPr>
          <p:nvPr/>
        </p:nvPicPr>
        <p:blipFill>
          <a:blip r:embed="rId4" cstate="print"/>
          <a:srcRect l="9922" r="8718"/>
          <a:stretch>
            <a:fillRect/>
          </a:stretch>
        </p:blipFill>
        <p:spPr bwMode="auto">
          <a:xfrm rot="20241717">
            <a:off x="131787" y="1185064"/>
            <a:ext cx="2304000" cy="114595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4" descr="C:\Users\Марина\Desktop\презентация профессии дс\muzykalnyy-rukovoditel-shkola-prezentatsii-dlya-detey-40817-large.jpg"/>
          <p:cNvPicPr>
            <a:picLocks noChangeAspect="1" noChangeArrowheads="1"/>
          </p:cNvPicPr>
          <p:nvPr/>
        </p:nvPicPr>
        <p:blipFill>
          <a:blip r:embed="rId4" cstate="print"/>
          <a:srcRect l="9922" r="8718"/>
          <a:stretch>
            <a:fillRect/>
          </a:stretch>
        </p:blipFill>
        <p:spPr bwMode="auto">
          <a:xfrm rot="939159">
            <a:off x="6728130" y="1003923"/>
            <a:ext cx="2304000" cy="114595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488" y="285728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наш работник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 петь и танцевать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как «Польку» заиграет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Никому не устоять!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Марина\Desktop\экскурсия ср.гр. 17г\20170913_100324.jpg"/>
          <p:cNvPicPr>
            <a:picLocks noChangeAspect="1" noChangeArrowheads="1"/>
          </p:cNvPicPr>
          <p:nvPr/>
        </p:nvPicPr>
        <p:blipFill>
          <a:blip r:embed="rId3" cstate="print"/>
          <a:srcRect l="9357"/>
          <a:stretch>
            <a:fillRect/>
          </a:stretch>
        </p:blipFill>
        <p:spPr bwMode="auto">
          <a:xfrm rot="5400000">
            <a:off x="-132519" y="2704231"/>
            <a:ext cx="4140000" cy="3589275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5" name="Picture 3" descr="C:\Users\Марина\Desktop\экскурсия ср.гр. 17г\20170913_100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18632" y="2553740"/>
            <a:ext cx="4428000" cy="33210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6" name="Picture 4" descr="C:\Users\Марина\Desktop\презентация профессии дс\36757136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786322"/>
            <a:ext cx="1162050" cy="1428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428604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Фантазируем, играем, что-то вместе собираем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настроении отличном, в кабинете необычном.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психолога в наш век, жить не сможет человек!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Марина\Desktop\экскурсия ср.гр. 17г\20170913_10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08280" y="808290"/>
            <a:ext cx="4752000" cy="35640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0" name="Picture 4" descr="C:\Users\Марина\Desktop\экскурсия ср.гр. 17г\20170913_101110.jpg"/>
          <p:cNvPicPr>
            <a:picLocks noChangeAspect="1" noChangeArrowheads="1"/>
          </p:cNvPicPr>
          <p:nvPr/>
        </p:nvPicPr>
        <p:blipFill>
          <a:blip r:embed="rId4" cstate="print"/>
          <a:srcRect l="7593"/>
          <a:stretch>
            <a:fillRect/>
          </a:stretch>
        </p:blipFill>
        <p:spPr bwMode="auto">
          <a:xfrm rot="5400000">
            <a:off x="5206149" y="2937727"/>
            <a:ext cx="3960000" cy="351378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71435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 у плиты творит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 крыльях он парит.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бурлит вокруг него,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Кухня – кузница его!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рина\Desktop\презентация профессии дс\99674391_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429132"/>
            <a:ext cx="2592000" cy="208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Марина\Desktop\экскурсия ср.гр. 17г\20170913_101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46280" y="3575248"/>
            <a:ext cx="3456000" cy="25920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Марина\Desktop\экскурсия ср.гр. 17г\20170913_101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95826" y="690728"/>
            <a:ext cx="3240000" cy="24300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C:\Users\Марина\Desktop\экскурсия ср.гр. 17г\20170913_101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525802" y="2474802"/>
            <a:ext cx="4368000" cy="3276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85786" y="285728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Белизной и в ночь сверкает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Полотенце ли, халат!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потому ли называют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«Огоньком» наш детский сад?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Марина\Desktop\экскурсия ср.гр. 17г\20170913_100159.jpg"/>
          <p:cNvPicPr>
            <a:picLocks noChangeAspect="1" noChangeArrowheads="1"/>
          </p:cNvPicPr>
          <p:nvPr/>
        </p:nvPicPr>
        <p:blipFill>
          <a:blip r:embed="rId3" cstate="print"/>
          <a:srcRect l="19115"/>
          <a:stretch>
            <a:fillRect/>
          </a:stretch>
        </p:blipFill>
        <p:spPr bwMode="auto">
          <a:xfrm rot="5400000">
            <a:off x="490982" y="723408"/>
            <a:ext cx="4176000" cy="3872144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147" name="Picture 3" descr="C:\Users\Марина\Desktop\презентация профессии дс\вра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000504"/>
            <a:ext cx="2612895" cy="27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1285860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совсем не без причины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любим витамины.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Пить коктейль пора, ура!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Вызывает  медсестра.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Марина\Desktop\экскурсия ср.гр. 17г\20170913_103024.jpg"/>
          <p:cNvPicPr>
            <a:picLocks noChangeAspect="1" noChangeArrowheads="1"/>
          </p:cNvPicPr>
          <p:nvPr/>
        </p:nvPicPr>
        <p:blipFill>
          <a:blip r:embed="rId3" cstate="print"/>
          <a:srcRect l="10583" r="8718"/>
          <a:stretch>
            <a:fillRect/>
          </a:stretch>
        </p:blipFill>
        <p:spPr bwMode="auto">
          <a:xfrm rot="5400000">
            <a:off x="2639877" y="2575041"/>
            <a:ext cx="4140000" cy="384765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Мыслить нужно современно,  чтоб детишек воспитать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науки, несомненно, методисту надо знать!</a:t>
            </a:r>
          </a:p>
        </p:txBody>
      </p:sp>
      <p:pic>
        <p:nvPicPr>
          <p:cNvPr id="8" name="Picture 4" descr="C:\Users\Марина\Desktop\презентация профессии дс\3675713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14950"/>
            <a:ext cx="1162050" cy="1428750"/>
          </a:xfrm>
          <a:prstGeom prst="rect">
            <a:avLst/>
          </a:prstGeom>
          <a:noFill/>
        </p:spPr>
      </p:pic>
      <p:pic>
        <p:nvPicPr>
          <p:cNvPr id="9" name="Picture 4" descr="C:\Users\Марина\Desktop\презентация профессии дс\3675713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214950"/>
            <a:ext cx="11620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экскурсия ср.гр. 17г\20170913_102200.jpg"/>
          <p:cNvPicPr>
            <a:picLocks noChangeAspect="1" noChangeArrowheads="1"/>
          </p:cNvPicPr>
          <p:nvPr/>
        </p:nvPicPr>
        <p:blipFill>
          <a:blip r:embed="rId3" cstate="print"/>
          <a:srcRect l="13229"/>
          <a:stretch>
            <a:fillRect/>
          </a:stretch>
        </p:blipFill>
        <p:spPr bwMode="auto">
          <a:xfrm rot="5400000">
            <a:off x="2579128" y="2278600"/>
            <a:ext cx="4104000" cy="354728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57148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 время нет, непросто садиком руководить!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день по сто вопросов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их надобно решить!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арина\Desktop\презентация профессии дс\до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929198"/>
            <a:ext cx="1764000" cy="145507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3" descr="C:\Users\Марина\Desktop\презентация профессии дс\до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286124"/>
            <a:ext cx="1764000" cy="145507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2859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Марина\Desktop\20170921_083419.jpg"/>
          <p:cNvPicPr>
            <a:picLocks noChangeAspect="1" noChangeArrowheads="1"/>
          </p:cNvPicPr>
          <p:nvPr/>
        </p:nvPicPr>
        <p:blipFill>
          <a:blip r:embed="rId3" cstate="print"/>
          <a:srcRect l="9854"/>
          <a:stretch>
            <a:fillRect/>
          </a:stretch>
        </p:blipFill>
        <p:spPr bwMode="auto">
          <a:xfrm rot="5400000">
            <a:off x="5251561" y="3106629"/>
            <a:ext cx="3816000" cy="317485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Марина\Desktop\20170921_100618.jpg"/>
          <p:cNvPicPr>
            <a:picLocks noChangeAspect="1" noChangeArrowheads="1"/>
          </p:cNvPicPr>
          <p:nvPr/>
        </p:nvPicPr>
        <p:blipFill>
          <a:blip r:embed="rId4" cstate="print"/>
          <a:srcRect r="2104"/>
          <a:stretch>
            <a:fillRect/>
          </a:stretch>
        </p:blipFill>
        <p:spPr bwMode="auto">
          <a:xfrm>
            <a:off x="357158" y="357166"/>
            <a:ext cx="3852000" cy="29511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714876" y="428604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зорькой ясной, до темна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садике она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обед нам принесет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посуду приберет?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Ну, конечно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аша няня!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786190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 ходит на работу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 папы много дел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Значит, надо чтобы кто-то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 нами приглядел!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224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22</cp:revision>
  <dcterms:created xsi:type="dcterms:W3CDTF">2017-09-17T10:20:43Z</dcterms:created>
  <dcterms:modified xsi:type="dcterms:W3CDTF">2017-09-21T11:06:18Z</dcterms:modified>
</cp:coreProperties>
</file>