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1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52129-20BE-4371-A9E7-368259392F54}" type="datetimeFigureOut">
              <a:rPr lang="ru-RU" smtClean="0"/>
              <a:t>30.10.2017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63C68-970F-4758-A1D3-40ECE69491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52129-20BE-4371-A9E7-368259392F54}" type="datetimeFigureOut">
              <a:rPr lang="ru-RU" smtClean="0"/>
              <a:t>30.10.2017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63C68-970F-4758-A1D3-40ECE69491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52129-20BE-4371-A9E7-368259392F54}" type="datetimeFigureOut">
              <a:rPr lang="ru-RU" smtClean="0"/>
              <a:t>30.10.2017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63C68-970F-4758-A1D3-40ECE69491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52129-20BE-4371-A9E7-368259392F54}" type="datetimeFigureOut">
              <a:rPr lang="ru-RU" smtClean="0"/>
              <a:t>30.10.2017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63C68-970F-4758-A1D3-40ECE69491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52129-20BE-4371-A9E7-368259392F54}" type="datetimeFigureOut">
              <a:rPr lang="ru-RU" smtClean="0"/>
              <a:t>30.10.2017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63C68-970F-4758-A1D3-40ECE69491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52129-20BE-4371-A9E7-368259392F54}" type="datetimeFigureOut">
              <a:rPr lang="ru-RU" smtClean="0"/>
              <a:t>30.10.2017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63C68-970F-4758-A1D3-40ECE69491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52129-20BE-4371-A9E7-368259392F54}" type="datetimeFigureOut">
              <a:rPr lang="ru-RU" smtClean="0"/>
              <a:t>30.10.2017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63C68-970F-4758-A1D3-40ECE69491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52129-20BE-4371-A9E7-368259392F54}" type="datetimeFigureOut">
              <a:rPr lang="ru-RU" smtClean="0"/>
              <a:t>30.10.2017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63C68-970F-4758-A1D3-40ECE69491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52129-20BE-4371-A9E7-368259392F54}" type="datetimeFigureOut">
              <a:rPr lang="ru-RU" smtClean="0"/>
              <a:t>30.10.2017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63C68-970F-4758-A1D3-40ECE69491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52129-20BE-4371-A9E7-368259392F54}" type="datetimeFigureOut">
              <a:rPr lang="ru-RU" smtClean="0"/>
              <a:t>30.10.2017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63C68-970F-4758-A1D3-40ECE69491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52129-20BE-4371-A9E7-368259392F54}" type="datetimeFigureOut">
              <a:rPr lang="ru-RU" smtClean="0"/>
              <a:t>30.10.2017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63C68-970F-4758-A1D3-40ECE69491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552129-20BE-4371-A9E7-368259392F54}" type="datetimeFigureOut">
              <a:rPr lang="ru-RU" smtClean="0"/>
              <a:t>30.10.2017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163C68-970F-4758-A1D3-40ECE69491C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Марина\Desktop\2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84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428596" y="428604"/>
            <a:ext cx="8143900" cy="1323439"/>
          </a:xfrm>
          <a:prstGeom prst="rect">
            <a:avLst/>
          </a:prstGeom>
          <a:noFill/>
        </p:spPr>
        <p:txBody>
          <a:bodyPr wrap="square" rtlCol="0">
            <a:prstTxWarp prst="textWave1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Прощание со второй</a:t>
            </a:r>
          </a:p>
          <a:p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младшей группой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43174" y="5657671"/>
            <a:ext cx="4429124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МБДОУ ЦРР № 28 «Огонек»</a:t>
            </a:r>
          </a:p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Гр. № 6 «Кузнечики»</a:t>
            </a:r>
          </a:p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Выполнила: воспитатель Баталова М.А.</a:t>
            </a:r>
          </a:p>
          <a:p>
            <a:pPr algn="ctr"/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Июнь 2017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028" name="Picture 4" descr="C:\Users\Марина\Desktop\9ef19630b7bfc1c1bbdcd1b1ed6e0e8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28794" y="1785926"/>
            <a:ext cx="5262459" cy="3960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Марина\Desktop\2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4400" y="0"/>
            <a:ext cx="9158400" cy="6858000"/>
          </a:xfrm>
          <a:prstGeom prst="rect">
            <a:avLst/>
          </a:prstGeom>
          <a:noFill/>
        </p:spPr>
      </p:pic>
      <p:pic>
        <p:nvPicPr>
          <p:cNvPr id="2050" name="Picture 2" descr="C:\Users\Марина\Desktop\прощание с мл.гр\20170526_180322.jp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5400000">
            <a:off x="217943" y="210629"/>
            <a:ext cx="4042678" cy="4050000"/>
          </a:xfrm>
          <a:prstGeom prst="rect">
            <a:avLst/>
          </a:prstGeom>
          <a:ln>
            <a:noFill/>
          </a:ln>
          <a:effectLst>
            <a:glow rad="101600">
              <a:srgbClr val="FFFF00">
                <a:alpha val="60000"/>
              </a:srgbClr>
            </a:glow>
            <a:softEdge rad="112500"/>
          </a:effectLst>
        </p:spPr>
      </p:pic>
      <p:pic>
        <p:nvPicPr>
          <p:cNvPr id="2051" name="Picture 3" descr="C:\Users\Марина\Desktop\прощание с мл.гр\20170526_180330.jpg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5400000">
            <a:off x="5005674" y="2638136"/>
            <a:ext cx="4071966" cy="3796306"/>
          </a:xfrm>
          <a:prstGeom prst="rect">
            <a:avLst/>
          </a:prstGeom>
          <a:ln>
            <a:noFill/>
          </a:ln>
          <a:effectLst>
            <a:glow rad="101600">
              <a:srgbClr val="FFFF00">
                <a:alpha val="60000"/>
              </a:srgbClr>
            </a:glow>
            <a:softEdge rad="112500"/>
          </a:effectLst>
        </p:spPr>
      </p:pic>
      <p:sp>
        <p:nvSpPr>
          <p:cNvPr id="6" name="TextBox 5"/>
          <p:cNvSpPr txBox="1"/>
          <p:nvPr/>
        </p:nvSpPr>
        <p:spPr>
          <a:xfrm>
            <a:off x="4071934" y="714356"/>
            <a:ext cx="5072066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На год мы повзрослели</a:t>
            </a:r>
          </a:p>
          <a:p>
            <a:pPr algn="ctr"/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 с группою прощаемся…</a:t>
            </a:r>
            <a:endParaRPr lang="ru-RU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4714884"/>
            <a:ext cx="5214942" cy="110799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Но не грустим, не плачем мы,</a:t>
            </a:r>
          </a:p>
          <a:p>
            <a:pPr algn="ctr"/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Играем сказку, улыбаемся!</a:t>
            </a:r>
          </a:p>
          <a:p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Марина\Desktop\2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4400" y="0"/>
            <a:ext cx="9158400" cy="6858000"/>
          </a:xfrm>
          <a:prstGeom prst="rect">
            <a:avLst/>
          </a:prstGeom>
          <a:noFill/>
        </p:spPr>
      </p:pic>
      <p:pic>
        <p:nvPicPr>
          <p:cNvPr id="3074" name="Picture 2" descr="C:\Users\Марина\Desktop\прощание с мл.гр\20170526_180617.jp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5400000">
            <a:off x="2495252" y="2648228"/>
            <a:ext cx="4572008" cy="2704528"/>
          </a:xfrm>
          <a:prstGeom prst="rect">
            <a:avLst/>
          </a:prstGeom>
          <a:ln>
            <a:noFill/>
          </a:ln>
          <a:effectLst>
            <a:glow rad="101600">
              <a:srgbClr val="FFFF00">
                <a:alpha val="60000"/>
              </a:srgbClr>
            </a:glow>
            <a:softEdge rad="112500"/>
          </a:effectLst>
        </p:spPr>
      </p:pic>
      <p:pic>
        <p:nvPicPr>
          <p:cNvPr id="3075" name="Picture 3" descr="C:\Users\Марина\Desktop\прощание с мл.гр\20170526_180637.jpg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5400000">
            <a:off x="5430969" y="1569899"/>
            <a:ext cx="4835218" cy="2124000"/>
          </a:xfrm>
          <a:prstGeom prst="rect">
            <a:avLst/>
          </a:prstGeom>
          <a:ln>
            <a:noFill/>
          </a:ln>
          <a:effectLst>
            <a:glow rad="101600">
              <a:schemeClr val="accent6">
                <a:lumMod val="60000"/>
                <a:lumOff val="40000"/>
                <a:alpha val="60000"/>
              </a:schemeClr>
            </a:glow>
            <a:softEdge rad="112500"/>
          </a:effectLst>
        </p:spPr>
      </p:pic>
      <p:pic>
        <p:nvPicPr>
          <p:cNvPr id="3077" name="Picture 5" descr="C:\Users\Марина\Desktop\прощание с мл.гр\20170526_180712.jpg"/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5400000">
            <a:off x="-805912" y="3520500"/>
            <a:ext cx="4342140" cy="2016000"/>
          </a:xfrm>
          <a:prstGeom prst="rect">
            <a:avLst/>
          </a:prstGeom>
          <a:ln>
            <a:solidFill>
              <a:srgbClr val="FFFF00"/>
            </a:solidFill>
          </a:ln>
          <a:effectLst>
            <a:glow rad="101600">
              <a:schemeClr val="accent6">
                <a:lumMod val="40000"/>
                <a:lumOff val="60000"/>
                <a:alpha val="60000"/>
              </a:schemeClr>
            </a:glow>
            <a:softEdge rad="112500"/>
          </a:effectLst>
        </p:spPr>
      </p:pic>
      <p:sp>
        <p:nvSpPr>
          <p:cNvPr id="7" name="TextBox 6"/>
          <p:cNvSpPr txBox="1"/>
          <p:nvPr/>
        </p:nvSpPr>
        <p:spPr>
          <a:xfrm>
            <a:off x="0" y="428604"/>
            <a:ext cx="6858016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Стали детки все большие, умные послушные</a:t>
            </a:r>
          </a:p>
          <a:p>
            <a:pPr algn="ctr"/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 совсем не скучные!</a:t>
            </a:r>
            <a:endParaRPr lang="ru-RU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8" name="Picture 6" descr="C:\Users\Марина\Desktop\ПРЕЗЕНТАЦИИ\для презентаций\для презентухи\кузнечики\e54dca95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flipH="1">
            <a:off x="6429388" y="4338000"/>
            <a:ext cx="2520000" cy="252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Марина\Desktop\2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8400" cy="6858000"/>
          </a:xfrm>
          <a:prstGeom prst="rect">
            <a:avLst/>
          </a:prstGeom>
          <a:noFill/>
        </p:spPr>
      </p:pic>
      <p:pic>
        <p:nvPicPr>
          <p:cNvPr id="4098" name="Picture 2" descr="C:\Users\Марина\Desktop\прощание с мл.гр\20170526_180742.jp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5400000">
            <a:off x="5281696" y="1219106"/>
            <a:ext cx="4637631" cy="2628000"/>
          </a:xfrm>
          <a:prstGeom prst="rect">
            <a:avLst/>
          </a:prstGeom>
          <a:ln>
            <a:noFill/>
          </a:ln>
          <a:effectLst>
            <a:glow rad="101600">
              <a:srgbClr val="FFFF00">
                <a:alpha val="60000"/>
              </a:srgbClr>
            </a:glow>
            <a:softEdge rad="112500"/>
          </a:effectLst>
        </p:spPr>
      </p:pic>
      <p:pic>
        <p:nvPicPr>
          <p:cNvPr id="4099" name="Picture 3" descr="C:\Users\Марина\Desktop\прощание с мл.гр\20170526_180814.jpg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5400000">
            <a:off x="2363118" y="2994676"/>
            <a:ext cx="4862128" cy="2016000"/>
          </a:xfrm>
          <a:prstGeom prst="rect">
            <a:avLst/>
          </a:prstGeom>
          <a:ln>
            <a:noFill/>
          </a:ln>
          <a:effectLst>
            <a:glow rad="101600">
              <a:srgbClr val="FFCC66">
                <a:alpha val="60000"/>
              </a:srgbClr>
            </a:glow>
            <a:softEdge rad="112500"/>
          </a:effectLst>
        </p:spPr>
      </p:pic>
      <p:pic>
        <p:nvPicPr>
          <p:cNvPr id="6" name="Picture 4" descr="C:\Users\Марина\Desktop\прощание с мл.гр\20170526_180656.jpg"/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5400000">
            <a:off x="-539938" y="968509"/>
            <a:ext cx="4316439" cy="2808000"/>
          </a:xfrm>
          <a:prstGeom prst="rect">
            <a:avLst/>
          </a:prstGeom>
          <a:ln>
            <a:noFill/>
          </a:ln>
          <a:effectLst>
            <a:glow rad="101600">
              <a:srgbClr val="FFFF00">
                <a:alpha val="60000"/>
              </a:srgbClr>
            </a:glow>
            <a:softEdge rad="112500"/>
          </a:effectLst>
        </p:spPr>
      </p:pic>
      <p:pic>
        <p:nvPicPr>
          <p:cNvPr id="4102" name="Picture 6" descr="C:\Users\Марина\Desktop\ПРЕЗЕНТАЦИИ\для презентаций\для презентухи\кузнечики\e54dca95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4000504"/>
            <a:ext cx="2520000" cy="252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Марина\Desktop\2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8400" cy="6858000"/>
          </a:xfrm>
          <a:prstGeom prst="rect">
            <a:avLst/>
          </a:prstGeom>
          <a:noFill/>
        </p:spPr>
      </p:pic>
      <p:pic>
        <p:nvPicPr>
          <p:cNvPr id="6146" name="Picture 2" descr="C:\Users\Марина\Desktop\прощание с мл.гр\20170526_181914.jp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5400000">
            <a:off x="-385718" y="885728"/>
            <a:ext cx="4800000" cy="3600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147" name="Picture 3" descr="C:\Users\Марина\Desktop\прощание с мл.гр\20170526_181948.jpg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86876" y="3357562"/>
            <a:ext cx="4657124" cy="2928958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6" name="TextBox 5"/>
          <p:cNvSpPr txBox="1"/>
          <p:nvPr/>
        </p:nvSpPr>
        <p:spPr>
          <a:xfrm>
            <a:off x="3786182" y="1285860"/>
            <a:ext cx="5357818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Наш праздник продолжается</a:t>
            </a:r>
          </a:p>
          <a:p>
            <a:pPr algn="ctr"/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Чаепитие начинается!</a:t>
            </a:r>
            <a:endParaRPr lang="ru-RU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Марина\Desktop\2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8400" cy="6858000"/>
          </a:xfrm>
          <a:prstGeom prst="rect">
            <a:avLst/>
          </a:prstGeom>
          <a:noFill/>
        </p:spPr>
      </p:pic>
      <p:pic>
        <p:nvPicPr>
          <p:cNvPr id="5122" name="Picture 2" descr="C:\Users\Марина\Desktop\прощание с мл.гр\20170526_181723.jp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1472" y="285728"/>
            <a:ext cx="8062936" cy="50400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C000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TextBox 3"/>
          <p:cNvSpPr txBox="1"/>
          <p:nvPr/>
        </p:nvSpPr>
        <p:spPr>
          <a:xfrm>
            <a:off x="0" y="5643578"/>
            <a:ext cx="9144000" cy="89255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Весь год жилось нам весело, мы пели и играли</a:t>
            </a:r>
          </a:p>
          <a:p>
            <a:pPr algn="ctr"/>
            <a:r>
              <a:rPr lang="ru-RU" sz="2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 даже не заметили, как большими стали!</a:t>
            </a:r>
            <a:endParaRPr lang="ru-RU" sz="2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Марина\Desktop\243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4000" y="0"/>
            <a:ext cx="9168000" cy="687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87</Words>
  <Application>Microsoft Office PowerPoint</Application>
  <PresentationFormat>Экран (4:3)</PresentationFormat>
  <Paragraphs>16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Марина</dc:creator>
  <cp:lastModifiedBy>Семенюк Вадим Владимирович</cp:lastModifiedBy>
  <cp:revision>13</cp:revision>
  <dcterms:created xsi:type="dcterms:W3CDTF">2017-06-19T15:29:32Z</dcterms:created>
  <dcterms:modified xsi:type="dcterms:W3CDTF">2017-10-30T01:36:31Z</dcterms:modified>
</cp:coreProperties>
</file>