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FB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212C-A055-4444-9F4A-3A1ECE00F89A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8B6B-B71C-4322-98D5-E53F8FE5F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8368-8DAF-4036-A8AC-37ECCC86478F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B85A5-4980-4086-B83D-D8344EB84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DE57-7708-42D0-9209-CA8955DAA6D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24F9-D699-4B89-B681-C09036C70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D538-B31F-4FE1-A72F-F034A530EDE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C321-F2B8-42C0-A4ED-801D1A892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0375-4310-4A4A-A586-87E73E9ECDE9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F59D8-8A6B-45E8-B549-DF9EB9BFC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5C41-9BA3-4EE6-B7A2-AAE5F1E74558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5CA3-40CB-4B55-B4B6-C2985984E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9733-A14D-49D6-8C4A-152E28E15FFE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98AA-5715-42AC-AF50-C13FA2065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15788-1B06-40B3-A949-99C1F57451E5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C934A-F695-4115-9F9F-CE7D5CD64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F710-124C-4203-81E6-42493F2BFA7A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F9142-2E19-43EC-A3C5-927ABAEDB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EDB9-EFAE-43C7-857C-5514DC4473DB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73C7-16C6-4437-85D5-B083F69DA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57E2-63FA-45E3-82EA-AF12335D2FFA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FB04-1195-4FE8-81FD-3F02FFAEB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6F4371-E767-4158-8F74-CE5A720A6DB5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D1B76-94DD-4785-A533-C79ED0A82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195638"/>
          </a:xfrm>
        </p:spPr>
        <p:txBody>
          <a:bodyPr/>
          <a:lstStyle/>
          <a:p>
            <a:r>
              <a:rPr lang="ru-RU" b="1" dirty="0" smtClean="0">
                <a:solidFill>
                  <a:srgbClr val="CC0066"/>
                </a:solidFill>
                <a:latin typeface="Trebuchet ms" pitchFamily="34" charset="0"/>
              </a:rPr>
              <a:t>Совместный проект с родителями «Создание книжки-малышки»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8400" y="5562600"/>
            <a:ext cx="5432425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Подготовила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Тарасова Нина Павловна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0" y="6308725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0066"/>
                </a:solidFill>
                <a:latin typeface="Times New Roman" pitchFamily="18" charset="0"/>
              </a:rPr>
              <a:t>2015 год</a:t>
            </a:r>
          </a:p>
        </p:txBody>
      </p:sp>
      <p:pic>
        <p:nvPicPr>
          <p:cNvPr id="1026" name="Picture 2" descr="http://atotarho12.narod.ru/clipart/k/knig/kniga8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61" y="3789040"/>
            <a:ext cx="2727748" cy="22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totarho12.narod.ru/clipart/m/malch/malch6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203250"/>
            <a:ext cx="3528392" cy="23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agaylib.ru/attachments/Image/11.png?template=generi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952580"/>
            <a:ext cx="2918098" cy="21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414556"/>
            <a:ext cx="8614668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Тип проекта: творческий.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Проект: индивидуальный, семейный. Предполагается активная помощь родителей. Это способствует созданию атмосферы заинтересованности, сотрудничества и сотворчества детей и родителей.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Образовательная область: «Познание»; «Коммуникация»; «Чтение художественной литературы»; «Художественное творчество».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По срокам: краткосрочный, рассчитан на одну неделю.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Актуальность проекта: Поверхностный интерес родителей к ознакомлению детей с художественной литературой: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• недостаточное внимание уделяется чтению художественной литературы родителями детям. 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• замена книги на мультфильмы и компьютер.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Введение в мир искусства и систему теоретических знаний о книжках-малышках вооружит участников проекта художественными умениями и навыками в данной области. Приобретённые навыки помогут развитию интереса к художественной литературе воспитанников.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Цель проекта: пробуждение интереса к книгам путём создания книжки-малышки.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Участники проекта: Дети подготовительной группы, родители, воспитатели.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476250"/>
            <a:ext cx="8713788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Задачи проекта:• Способствовать формированию интереса к книгам, произведениям художественной литературы.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• Воспитывать умение слушать и понимать произведения разных жанров, выражать эмоции.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• Развивать элементы творчества, учить использовать прочитанное в других видах деятельности (игровой, продуктивной, в общении).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• Дать информацию родителям о важности чтения художественных книг в развитии ребенка.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Этапы работы над проектом: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• Работа с родителями: Формулирование и принятие цели работы;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На занятии была предложена тема: найти, прочитать и принести в группу книжки серии «книжки-малышки». Просмотрев те книжки-малышки, что принесли воспитанники, пришли к выводу: эти книжки интересны детям 4 -5 лет. Решили сделать свои книжки-малышки.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• Работа педагогов: подбор необходимого материала по теме, в начале проекта воспитатели провели с родителями консультацию по теме проекта. Родителям предложено совместно со своими детьми оформить выставку «Мои любимые книжки».</a:t>
            </a:r>
            <a:b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</a:br>
            <a:r>
              <a:rPr lang="ru-RU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• Совместная деятельность родителей и детей: оформление «Книжки малышки своими руками».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973" y="476672"/>
            <a:ext cx="8137525" cy="415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• Предполагаемые результаты: создание книжки-малышки.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• Презентация книжки-малышки. По итогам работы проводится выставка. Данный вид работы способствует формированию процессуальных и результативных мотивов, элементарных приёмов совместной деятельности. Интерес поддерживается за счёт того, что дети воспринимают всё как игру и видят результат своей работы.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66"/>
                </a:solidFill>
                <a:latin typeface="Trebuchet ms"/>
              </a:rPr>
              <a:t>• Подарить книжки-малышки детям младшей группы.</a:t>
            </a:r>
          </a:p>
        </p:txBody>
      </p:sp>
      <p:pic>
        <p:nvPicPr>
          <p:cNvPr id="6146" name="Picture 2" descr="http://2.bp.blogspot.com/-S3_T2talqcU/Twn4liAP41I/AAAAAAAAABc/vIFIaMQ5yf8/s1600/kniga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472" y="4214192"/>
            <a:ext cx="3212227" cy="26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C0066"/>
                </a:solidFill>
                <a:latin typeface="Trebuchet ms" pitchFamily="34" charset="0"/>
              </a:rPr>
              <a:t>Фотоотчет: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68760"/>
            <a:ext cx="3778200" cy="5112568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268760"/>
            <a:ext cx="3706192" cy="5112568"/>
          </a:xfrm>
          <a:effectLst>
            <a:softEdge rad="112500"/>
          </a:effectLst>
        </p:spPr>
      </p:pic>
      <p:pic>
        <p:nvPicPr>
          <p:cNvPr id="5122" name="Picture 2" descr="http://www.gotoadm.ru/wp-content/uploads/2015/07/free-boo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432581"/>
            <a:ext cx="8540348" cy="37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g-fotki.yandex.ru/get/5810/47407354.293/0_8f58c_3f3427fb_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29076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4608512" cy="6048672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27650" y="2060575"/>
            <a:ext cx="38163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Мы такие молодцы,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C0066"/>
              </a:solidFill>
              <a:latin typeface="Trebuchet ms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Потрудились от души.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C0066"/>
              </a:solidFill>
              <a:latin typeface="Trebuchet ms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Вместе с папой и мамой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C0066"/>
              </a:solidFill>
              <a:latin typeface="Trebuchet ms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 сделали книжки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C0066"/>
              </a:solidFill>
              <a:latin typeface="Trebuchet ms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своими руками.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4536504" cy="6081539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05425" y="2133600"/>
            <a:ext cx="3960813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Книжки-малышки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C0066"/>
              </a:solidFill>
              <a:latin typeface="Trebuchet ms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 подарим детишкам,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C0066"/>
              </a:solidFill>
              <a:latin typeface="Trebuchet ms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Пусть их читают и нас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C0066"/>
              </a:solidFill>
              <a:latin typeface="Trebuchet ms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66"/>
                </a:solidFill>
                <a:latin typeface="Trebuchet ms"/>
                <a:ea typeface="+mj-ea"/>
                <a:cs typeface="+mj-cs"/>
              </a:rPr>
              <a:t> вспоминают.</a:t>
            </a:r>
          </a:p>
        </p:txBody>
      </p:sp>
      <p:pic>
        <p:nvPicPr>
          <p:cNvPr id="4098" name="Picture 2" descr="http://simfchildlibrary.ru/admin/edit/images/436-a7c65f8cb461fe393c01596b86dfd5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-66675"/>
            <a:ext cx="29908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565400"/>
            <a:ext cx="7772400" cy="136207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>
                <a:solidFill>
                  <a:srgbClr val="CC0066"/>
                </a:solidFill>
                <a:latin typeface="Trebuchet ms"/>
              </a:rPr>
              <a:t>Спасибо за </a:t>
            </a:r>
            <a:r>
              <a:rPr lang="ru-RU" sz="4800" dirty="0" smtClean="0">
                <a:solidFill>
                  <a:srgbClr val="CC0066"/>
                </a:solidFill>
                <a:latin typeface="Trebuchet ms"/>
              </a:rPr>
              <a:t>внимание</a:t>
            </a:r>
            <a:endParaRPr lang="ru-RU" sz="4800" dirty="0">
              <a:solidFill>
                <a:srgbClr val="CC0066"/>
              </a:solidFill>
              <a:latin typeface="Trebuchet ms"/>
            </a:endParaRPr>
          </a:p>
        </p:txBody>
      </p:sp>
      <p:pic>
        <p:nvPicPr>
          <p:cNvPr id="3074" name="Picture 2" descr="http://pustunchik.ua/uploads/holiday/cache/95be9f1df14b17d4f99ca236ad8715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426880"/>
            <a:ext cx="48743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124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Совместный проект с родителями «Создание книжки-малышки» </vt:lpstr>
      <vt:lpstr>Презентация PowerPoint</vt:lpstr>
      <vt:lpstr>Презентация PowerPoint</vt:lpstr>
      <vt:lpstr>Презентация PowerPoint</vt:lpstr>
      <vt:lpstr>Фотоотчет: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Совместный проект с родителями «Создание книжки-малышки»</dc:title>
  <dc:creator>USER</dc:creator>
  <cp:lastModifiedBy>Administrator</cp:lastModifiedBy>
  <cp:revision>11</cp:revision>
  <dcterms:created xsi:type="dcterms:W3CDTF">2015-11-23T15:43:24Z</dcterms:created>
  <dcterms:modified xsi:type="dcterms:W3CDTF">2016-01-16T06:48:44Z</dcterms:modified>
</cp:coreProperties>
</file>