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6A42-C29E-4711-A8C6-82450B3AFEF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1CA2-0AF7-4385-BC72-CA689FBDF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928802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с книгой</a:t>
            </a:r>
            <a:endParaRPr lang="ru-RU" sz="6000" b="1" dirty="0">
              <a:ln w="11430"/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572140"/>
            <a:ext cx="4071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ЦРР №28 «Огонек»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апрель 2019г.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4" name="Picture 4" descr="C:\Users\Марина\Desktop\Ст.гр. Библиотека 2019г\20190315_103320.jpg"/>
          <p:cNvPicPr>
            <a:picLocks noChangeAspect="1" noChangeArrowheads="1"/>
          </p:cNvPicPr>
          <p:nvPr/>
        </p:nvPicPr>
        <p:blipFill>
          <a:blip r:embed="rId3" cstate="print"/>
          <a:srcRect l="7732" t="6740" r="17695" b="3941"/>
          <a:stretch>
            <a:fillRect/>
          </a:stretch>
        </p:blipFill>
        <p:spPr bwMode="auto">
          <a:xfrm rot="10800000">
            <a:off x="1214414" y="2643182"/>
            <a:ext cx="3600000" cy="323389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0" name="Picture 2" descr="C:\Users\Марина\Desktop\Ст.гр. Библиотека 2019г\20190315_103338.jpg"/>
          <p:cNvPicPr>
            <a:picLocks noChangeAspect="1" noChangeArrowheads="1"/>
          </p:cNvPicPr>
          <p:nvPr/>
        </p:nvPicPr>
        <p:blipFill>
          <a:blip r:embed="rId4" cstate="print"/>
          <a:srcRect t="3088" r="5571" b="16624"/>
          <a:stretch>
            <a:fillRect/>
          </a:stretch>
        </p:blipFill>
        <p:spPr bwMode="auto">
          <a:xfrm rot="10800000">
            <a:off x="5184000" y="428604"/>
            <a:ext cx="3960000" cy="252522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1" name="Picture 3" descr="C:\Users\Марина\Desktop\Ст.гр. Библиотека 2019г\20190315_104434.jpg"/>
          <p:cNvPicPr>
            <a:picLocks noChangeAspect="1" noChangeArrowheads="1"/>
          </p:cNvPicPr>
          <p:nvPr/>
        </p:nvPicPr>
        <p:blipFill>
          <a:blip r:embed="rId5" cstate="print"/>
          <a:srcRect l="18453" r="4156"/>
          <a:stretch>
            <a:fillRect/>
          </a:stretch>
        </p:blipFill>
        <p:spPr bwMode="auto">
          <a:xfrm rot="5400000">
            <a:off x="5092892" y="3336736"/>
            <a:ext cx="3276000" cy="3174777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142984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хорошо, что в городе библиотека есть!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всех любимых книжек 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не хватит в доме места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здорово, что в городе библиотека есть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Ст.гр. Библиотека 2019г\20190315_104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94000" y="3521810"/>
            <a:ext cx="3600000" cy="270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арина\Desktop\Ст.гр. Библиотека 2019г\20190315_110052.jpg"/>
          <p:cNvPicPr>
            <a:picLocks noChangeAspect="1" noChangeArrowheads="1"/>
          </p:cNvPicPr>
          <p:nvPr/>
        </p:nvPicPr>
        <p:blipFill>
          <a:blip r:embed="rId4" cstate="print"/>
          <a:srcRect l="9523" r="20527"/>
          <a:stretch>
            <a:fillRect/>
          </a:stretch>
        </p:blipFill>
        <p:spPr bwMode="auto">
          <a:xfrm rot="5400000">
            <a:off x="406927" y="1164653"/>
            <a:ext cx="3357586" cy="360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Ст.гр. Библиотека 2019г\20190315_104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79058" y="735728"/>
            <a:ext cx="3600000" cy="270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514351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85918" y="4929198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 — слово</a:t>
            </a:r>
            <a:r>
              <a:rPr kumimoji="0" lang="ru-RU" b="1" i="0" u="none" strike="noStrike" normalizeH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 какое,</a:t>
            </a:r>
            <a:b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почти как Библия — святое</a:t>
            </a:r>
            <a:b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тех, кто любит книгу, чтение в тиши,</a:t>
            </a:r>
            <a:b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Недаром говорят: «Аптека для души».</a:t>
            </a:r>
            <a:endParaRPr kumimoji="0" lang="ru-RU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</p:spPr>
      </p:pic>
      <p:pic>
        <p:nvPicPr>
          <p:cNvPr id="4098" name="Picture 2" descr="C:\Users\Марина\Desktop\Ст.гр. Библиотека 2019г\20190315_11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9972" y="2534616"/>
            <a:ext cx="3132000" cy="2349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9" name="Picture 3" descr="C:\Users\Марина\Desktop\Ст.гр. Библиотека 2019г\20190315_110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46492" y="596790"/>
            <a:ext cx="3060000" cy="2295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Ст.гр. Библиотека 2019г\20190315_11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10074" y="2548116"/>
            <a:ext cx="3240000" cy="243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1" name="Picture 5" descr="C:\Users\Марина\Desktop\Ст.гр. Библиотека 2019г\20190315_110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032992" y="3896438"/>
            <a:ext cx="3168000" cy="2376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00010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Читателям здесь рады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Найдут любую книгу!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07154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Журналы и газеты 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Советуют прочесть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Ст.гр. Библиотека 2019г\20190315_111819.jpg"/>
          <p:cNvPicPr>
            <a:picLocks noChangeAspect="1" noChangeArrowheads="1"/>
          </p:cNvPicPr>
          <p:nvPr/>
        </p:nvPicPr>
        <p:blipFill>
          <a:blip r:embed="rId3" cstate="print"/>
          <a:srcRect l="16913" r="2967" b="9130"/>
          <a:stretch>
            <a:fillRect/>
          </a:stretch>
        </p:blipFill>
        <p:spPr bwMode="auto">
          <a:xfrm rot="5400000">
            <a:off x="303352" y="768162"/>
            <a:ext cx="3528000" cy="299176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3" name="Picture 3" descr="C:\Users\Марина\Desktop\Ст.гр. Библиотека 2019г\20190315_111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86248" y="642918"/>
            <a:ext cx="3600000" cy="270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4" name="Picture 4" descr="C:\Users\Марина\Desktop\Ст.гр. Библиотека 2019г\20190315_111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86380" y="3571876"/>
            <a:ext cx="3708000" cy="2781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214818"/>
            <a:ext cx="5286412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Хожу в библиотеку я книги почитать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Любимей дела нету, люблю я помечтать!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оказаться в сказке, в таинственном лесу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Увидеть волка, зайца и рыжую лису.</a:t>
            </a:r>
          </a:p>
          <a:p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6146" name="Picture 2" descr="C:\Users\Марина\Desktop\Ст.гр. Библиотека 2019г\20190315_111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85720" y="785794"/>
            <a:ext cx="3636000" cy="2727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7" name="Picture 3" descr="C:\Users\Марина\Desktop\Ст.гр. Библиотека 2019г\20190315_11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652000" y="857232"/>
            <a:ext cx="3492000" cy="2619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8" name="Picture 4" descr="C:\Users\Марина\Desktop\Ст.гр. Библиотека 2019г\20190315_11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357290" y="3643314"/>
            <a:ext cx="3996000" cy="2997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4214818"/>
            <a:ext cx="3143272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прочитав всю книжку,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Подумать головой-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герой хороший, 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из них плохой.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pic>
        <p:nvPicPr>
          <p:cNvPr id="7170" name="Picture 2" descr="C:\Users\Марина\Desktop\Ст.гр. Библиотека 2019г\20190315_112326.jpg"/>
          <p:cNvPicPr>
            <a:picLocks noChangeAspect="1" noChangeArrowheads="1"/>
          </p:cNvPicPr>
          <p:nvPr/>
        </p:nvPicPr>
        <p:blipFill>
          <a:blip r:embed="rId3" cstate="print"/>
          <a:srcRect t="24834" r="19909" b="9019"/>
          <a:stretch>
            <a:fillRect/>
          </a:stretch>
        </p:blipFill>
        <p:spPr bwMode="auto">
          <a:xfrm rot="10800000">
            <a:off x="1643042" y="642918"/>
            <a:ext cx="6372000" cy="387549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14546" y="478632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библиотеку записаться поспеши, 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все найдешь ты для своей души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поэзией над миром воспаришь</a:t>
            </a:r>
          </a:p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ждем тебя!    Приди и запишись!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арина\Desktop\s1200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235743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новой встречи!</a:t>
            </a:r>
            <a:endParaRPr lang="ru-RU" sz="6000" b="1" dirty="0">
              <a:ln w="11430"/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13</cp:revision>
  <dcterms:created xsi:type="dcterms:W3CDTF">2019-04-07T13:45:10Z</dcterms:created>
  <dcterms:modified xsi:type="dcterms:W3CDTF">2019-04-08T12:54:01Z</dcterms:modified>
</cp:coreProperties>
</file>