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13176"/>
            <a:ext cx="8229600" cy="1630526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Д</a:t>
            </a:r>
            <a:r>
              <a:rPr lang="ru-RU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Е</a:t>
            </a:r>
            <a:r>
              <a:rPr lang="ru-RU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Н</a:t>
            </a:r>
            <a:r>
              <a:rPr lang="ru-RU" sz="28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Ь </a:t>
            </a:r>
            <a:r>
              <a:rPr lang="ru-RU" sz="28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З</a:t>
            </a:r>
            <a:r>
              <a:rPr lang="ru-RU" sz="28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А</a:t>
            </a:r>
            <a:r>
              <a:rPr lang="ru-RU" sz="2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Щ</a:t>
            </a:r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И</a:t>
            </a:r>
            <a:r>
              <a:rPr lang="ru-RU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Т</a:t>
            </a:r>
            <a:r>
              <a:rPr lang="ru-RU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Ы</a:t>
            </a:r>
            <a:r>
              <a:rPr lang="ru-RU" sz="28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 Д</a:t>
            </a:r>
            <a:r>
              <a:rPr lang="ru-RU" sz="28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Е</a:t>
            </a:r>
            <a:r>
              <a:rPr lang="ru-RU" sz="28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Т</a:t>
            </a:r>
            <a:r>
              <a:rPr lang="ru-RU" sz="2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Е</a:t>
            </a:r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Й</a:t>
            </a:r>
            <a:br>
              <a:rPr lang="ru-RU" sz="28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</a:br>
            <a:r>
              <a:rPr lang="ru-RU" sz="2800" b="1" dirty="0" smtClean="0">
                <a:solidFill>
                  <a:srgbClr val="00B050"/>
                </a:solidFill>
                <a:latin typeface="Batang" pitchFamily="18" charset="-127"/>
                <a:ea typeface="Batang" pitchFamily="18" charset="-127"/>
              </a:rPr>
              <a:t>Средняя группа № 6 «Кузнечики»</a:t>
            </a:r>
            <a:br>
              <a:rPr lang="ru-RU" sz="2800" b="1" dirty="0" smtClean="0">
                <a:solidFill>
                  <a:srgbClr val="00B050"/>
                </a:solidFill>
                <a:latin typeface="Batang" pitchFamily="18" charset="-127"/>
                <a:ea typeface="Batang" pitchFamily="18" charset="-127"/>
              </a:rPr>
            </a:br>
            <a:r>
              <a:rPr lang="ru-RU" sz="2800" b="1" dirty="0" smtClean="0">
                <a:latin typeface="Batang" pitchFamily="18" charset="-127"/>
                <a:ea typeface="Batang" pitchFamily="18" charset="-127"/>
              </a:rPr>
              <a:t>                                     </a:t>
            </a:r>
            <a:r>
              <a:rPr lang="ru-RU" sz="2000" b="1" dirty="0" smtClean="0">
                <a:latin typeface="Batang" pitchFamily="18" charset="-127"/>
                <a:ea typeface="Batang" pitchFamily="18" charset="-127"/>
              </a:rPr>
              <a:t>Выполнили: Тарасова Н. П.</a:t>
            </a:r>
            <a:br>
              <a:rPr lang="ru-RU" sz="2000" b="1" dirty="0" smtClean="0">
                <a:latin typeface="Batang" pitchFamily="18" charset="-127"/>
                <a:ea typeface="Batang" pitchFamily="18" charset="-127"/>
              </a:rPr>
            </a:br>
            <a:r>
              <a:rPr lang="ru-RU" sz="2000" b="1" dirty="0" smtClean="0">
                <a:latin typeface="Batang" pitchFamily="18" charset="-127"/>
                <a:ea typeface="Batang" pitchFamily="18" charset="-127"/>
              </a:rPr>
              <a:t>                                                                          Низамова Д. Д.</a:t>
            </a:r>
            <a:br>
              <a:rPr lang="ru-RU" sz="2000" b="1" dirty="0" smtClean="0">
                <a:latin typeface="Batang" pitchFamily="18" charset="-127"/>
                <a:ea typeface="Batang" pitchFamily="18" charset="-127"/>
              </a:rPr>
            </a:br>
            <a:r>
              <a:rPr lang="ru-RU" sz="2000" b="1" dirty="0" smtClean="0">
                <a:latin typeface="Batang" pitchFamily="18" charset="-127"/>
                <a:ea typeface="Batang" pitchFamily="18" charset="-127"/>
              </a:rPr>
              <a:t>Июнь 2021</a:t>
            </a:r>
            <a:endParaRPr lang="ru-RU" sz="2000" b="1" dirty="0"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1026" name="Picture 2" descr="C:\Users\Я\Downloads\i.jpg"/>
          <p:cNvPicPr>
            <a:picLocks noGrp="1" noChangeAspect="1" noChangeArrowheads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179512" y="563625"/>
            <a:ext cx="8784976" cy="4291452"/>
          </a:xfrm>
          <a:prstGeom prst="rect">
            <a:avLst/>
          </a:prstGeom>
          <a:noFill/>
        </p:spPr>
      </p:pic>
      <p:pic>
        <p:nvPicPr>
          <p:cNvPr id="5" name="Рисунок 2" descr="&quot;Центр развития ребенка – детский сад № 28 &quot;Огонёк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0"/>
            <a:ext cx="7175500" cy="885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725144"/>
            <a:ext cx="8208912" cy="1203038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B050"/>
                </a:solidFill>
              </a:rPr>
              <a:t>Мы шарики с собой возьмем, на праздник детства все пойдем.</a:t>
            </a:r>
            <a:br>
              <a:rPr lang="ru-RU" sz="2000" b="1" dirty="0" smtClean="0">
                <a:solidFill>
                  <a:srgbClr val="00B050"/>
                </a:solidFill>
              </a:rPr>
            </a:br>
            <a:r>
              <a:rPr lang="ru-RU" sz="2000" b="1" dirty="0" smtClean="0">
                <a:solidFill>
                  <a:srgbClr val="00B050"/>
                </a:solidFill>
              </a:rPr>
              <a:t>      Будем петь и танцевать, веселиться и играть.                                                                                                                             </a:t>
            </a:r>
            <a:endParaRPr lang="ru-RU" sz="2000" b="1" dirty="0">
              <a:solidFill>
                <a:srgbClr val="00B050"/>
              </a:solidFill>
            </a:endParaRPr>
          </a:p>
        </p:txBody>
      </p:sp>
      <p:pic>
        <p:nvPicPr>
          <p:cNvPr id="2050" name="Picture 2" descr="C:\Users\Я\Downloads\15-09-2021_04-10-57\IMG-20210601-WA0021.jpg"/>
          <p:cNvPicPr>
            <a:picLocks noGrp="1" noChangeAspect="1" noChangeArrowheads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500034" y="428604"/>
            <a:ext cx="8229600" cy="37804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286388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На асфальте мы рисуем- солнышко, дома, цветы.</a:t>
            </a:r>
            <a:br>
              <a:rPr lang="ru-RU" sz="2400" b="1" dirty="0" smtClean="0">
                <a:solidFill>
                  <a:srgbClr val="00B050"/>
                </a:solidFill>
              </a:rPr>
            </a:br>
            <a:r>
              <a:rPr lang="ru-RU" sz="2400" b="1" dirty="0" smtClean="0">
                <a:solidFill>
                  <a:srgbClr val="00B050"/>
                </a:solidFill>
              </a:rPr>
              <a:t>Разукрашиваем мелом наши детские мечты.</a:t>
            </a:r>
            <a:endParaRPr lang="ru-RU" sz="2400" b="1" dirty="0">
              <a:solidFill>
                <a:srgbClr val="00B050"/>
              </a:solidFill>
            </a:endParaRPr>
          </a:p>
        </p:txBody>
      </p:sp>
      <p:pic>
        <p:nvPicPr>
          <p:cNvPr id="3074" name="Picture 2" descr="C:\Users\Я\Downloads\15-09-2021_04-10-57\IMG-20210601-WA0030.jpg"/>
          <p:cNvPicPr>
            <a:picLocks noGrp="1" noChangeAspect="1" noChangeArrowheads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3491880" y="357166"/>
            <a:ext cx="2079114" cy="4525963"/>
          </a:xfrm>
          <a:prstGeom prst="rect">
            <a:avLst/>
          </a:prstGeom>
          <a:noFill/>
        </p:spPr>
      </p:pic>
      <p:pic>
        <p:nvPicPr>
          <p:cNvPr id="3075" name="Picture 3" descr="C:\Users\Я\Downloads\15-09-2021_04-10-57\IMG-20210601-WA00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357166"/>
            <a:ext cx="2071702" cy="4509826"/>
          </a:xfrm>
          <a:prstGeom prst="rect">
            <a:avLst/>
          </a:prstGeom>
          <a:noFill/>
        </p:spPr>
      </p:pic>
      <p:pic>
        <p:nvPicPr>
          <p:cNvPr id="3076" name="Picture 4" descr="C:\Users\Я\Downloads\15-09-2021_04-10-57\IMG-20210601-WA003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357166"/>
            <a:ext cx="2067461" cy="45005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1840" y="714356"/>
            <a:ext cx="3384376" cy="5297502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Даша на качелю села</a:t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Покачаться захотела</a:t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Ну а Вика увлеклась</a:t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Рисовать опять взялась.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098" name="Picture 2" descr="C:\Users\Я\Downloads\15-09-2021_04-10-57\IMG-20210601-WA0038.jpg"/>
          <p:cNvPicPr>
            <a:picLocks noGrp="1" noChangeAspect="1" noChangeArrowheads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107504" y="776701"/>
            <a:ext cx="2893239" cy="5143536"/>
          </a:xfrm>
          <a:prstGeom prst="rect">
            <a:avLst/>
          </a:prstGeom>
          <a:noFill/>
        </p:spPr>
      </p:pic>
      <p:pic>
        <p:nvPicPr>
          <p:cNvPr id="4099" name="Picture 3" descr="C:\Users\Я\Downloads\15-09-2021_04-10-57\IMG-20210601-WA00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0232" y="767926"/>
            <a:ext cx="2362812" cy="5143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857760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День детства продолжается, довольна детвора.</a:t>
            </a:r>
            <a:br>
              <a:rPr lang="ru-RU" sz="2400" b="1" dirty="0" smtClean="0">
                <a:solidFill>
                  <a:srgbClr val="00B050"/>
                </a:solidFill>
              </a:rPr>
            </a:br>
            <a:r>
              <a:rPr lang="ru-RU" sz="2400" b="1" dirty="0" smtClean="0">
                <a:solidFill>
                  <a:srgbClr val="00B050"/>
                </a:solidFill>
              </a:rPr>
              <a:t>Им лишь бы веселиться до самого утра.</a:t>
            </a:r>
            <a:endParaRPr lang="ru-RU" sz="2400" b="1" dirty="0">
              <a:solidFill>
                <a:srgbClr val="00B050"/>
              </a:solidFill>
            </a:endParaRPr>
          </a:p>
        </p:txBody>
      </p:sp>
      <p:pic>
        <p:nvPicPr>
          <p:cNvPr id="5122" name="Picture 2" descr="C:\Users\Я\Downloads\15-09-2021_04-10-57\IMG-20210601-WA0022.jpg"/>
          <p:cNvPicPr>
            <a:picLocks noGrp="1" noChangeAspect="1" noChangeArrowheads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428596" y="571480"/>
            <a:ext cx="8229600" cy="37804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2650306"/>
          </a:xfrm>
        </p:spPr>
        <p:txBody>
          <a:bodyPr/>
          <a:lstStyle/>
          <a:p>
            <a:r>
              <a:rPr lang="ru-RU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b="1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C:\Users\Я\Downloads\i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971600" y="1988840"/>
            <a:ext cx="7200800" cy="35175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714</Words>
  <Application>WPS Presentation</Application>
  <PresentationFormat>Экран (4:3)</PresentationFormat>
  <Paragraphs>12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7" baseType="lpstr">
      <vt:lpstr>Arial</vt:lpstr>
      <vt:lpstr>SimSun</vt:lpstr>
      <vt:lpstr>Wingdings</vt:lpstr>
      <vt:lpstr>Batang</vt:lpstr>
      <vt:lpstr>Noto Sans CJK HK</vt:lpstr>
      <vt:lpstr>Times New Roman</vt:lpstr>
      <vt:lpstr>Microsoft YaHei</vt:lpstr>
      <vt:lpstr>Droid Sans Fallback</vt:lpstr>
      <vt:lpstr>Arial Unicode MS</vt:lpstr>
      <vt:lpstr>Calibri</vt:lpstr>
      <vt:lpstr>Тема Office</vt:lpstr>
      <vt:lpstr>ДЕНЬ ЗАЩИТЫ ДЕТЕЙ Средняя группа № 6 «Кузнечики»                                      Выполнили: Тарасова Н. П.                                                                           Низамова Д. Д. Июнь 2021</vt:lpstr>
      <vt:lpstr>Мы шарики с собой возьмем, на праздник детства все пойдем.       Будем петь и танцевать, веселиться и играть.                                                                                                                             </vt:lpstr>
      <vt:lpstr>На асфальте мы рисуем- солнышко, дома, цветы. Разукрашиваем мелом наши детские мечты.</vt:lpstr>
      <vt:lpstr>Даша на качелю села Покачаться захотела Ну а Вика увлеклась Рисовать опять взялась.</vt:lpstr>
      <vt:lpstr>День детства продолжается, довольна детвора. Им лишь бы веселиться до самого утра.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Я</dc:creator>
  <cp:lastModifiedBy>vadim</cp:lastModifiedBy>
  <cp:revision>10</cp:revision>
  <dcterms:created xsi:type="dcterms:W3CDTF">2021-12-15T15:33:24Z</dcterms:created>
  <dcterms:modified xsi:type="dcterms:W3CDTF">2021-12-15T15:33:24Z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1049-11.1.0.10702</vt:lpwstr>
  </property>
</Properties>
</file>