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9080"/>
            <a:ext cx="8463884" cy="25660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ФИЗКУЛЬТУРНИКА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№ 6 «Кузнечики»</a:t>
            </a:r>
            <a:b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Выполнили: Тарасова Н. П.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Низамова Д. Д.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Июнь 2021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Я\Downloads\image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51520" y="764704"/>
            <a:ext cx="8640960" cy="3240360"/>
          </a:xfrm>
          <a:prstGeom prst="rect">
            <a:avLst/>
          </a:prstGeom>
          <a:noFill/>
        </p:spPr>
      </p:pic>
      <p:pic>
        <p:nvPicPr>
          <p:cNvPr id="5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Это знают все на свете, физкультуру любят дети.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Можно прыгать и играть, эстафету пробежать.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Я\Downloads\15-09-2021_04-11-42\20210608_101834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596" y="642918"/>
            <a:ext cx="8229600" cy="3793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Приготовились ребята выполнять прыжки в длину,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Им инструктор объясняет, что да как и почему.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Я\Downloads\15-09-2021_04-11-42\20210608_101845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596" y="642918"/>
            <a:ext cx="8229600" cy="3793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Как на улице тепло, солнце ярко светит.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Заниматься физкультурой очень любят дети.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Я\Downloads\15-09-2021_04-11-42\20210608_102232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236564">
            <a:off x="-180799" y="1557783"/>
            <a:ext cx="4798329" cy="2210995"/>
          </a:xfrm>
          <a:prstGeom prst="rect">
            <a:avLst/>
          </a:prstGeom>
          <a:noFill/>
        </p:spPr>
      </p:pic>
      <p:pic>
        <p:nvPicPr>
          <p:cNvPr id="4099" name="Picture 3" descr="C:\Users\Я\Downloads\15-09-2021_04-11-42\20210608_1022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88897">
            <a:off x="4102828" y="1540866"/>
            <a:ext cx="4868047" cy="2243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03468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WPS Presentation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ДЕНЬ ФИЗКУЛЬТУРНИКА Средняя группа № 6 «Кузнечики»                                     Выполнили: Тарасова Н. П.                                                            Низамова Д. Д. Июнь 2021</vt:lpstr>
      <vt:lpstr>Это знают все на свете, физкультуру любят дети. Можно прыгать и играть, эстафету пробежать.</vt:lpstr>
      <vt:lpstr>Приготовились ребята выполнять прыжки в длину, Им инструктор объясняет, что да как и почему.</vt:lpstr>
      <vt:lpstr>Как на улице тепло, солнце ярко светит. Заниматься физкультурой очень любят дети.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7</cp:revision>
  <dcterms:created xsi:type="dcterms:W3CDTF">2021-12-15T15:33:57Z</dcterms:created>
  <dcterms:modified xsi:type="dcterms:W3CDTF">2021-12-15T15:33:57Z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