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823" autoAdjust="0"/>
    <p:restoredTop sz="94690" autoAdjust="0"/>
  </p:normalViewPr>
  <p:slideViewPr>
    <p:cSldViewPr>
      <p:cViewPr varScale="1">
        <p:scale>
          <a:sx n="79" d="100"/>
          <a:sy n="79" d="100"/>
        </p:scale>
        <p:origin x="-8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космонавтики - 2012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2"/>
            <a:ext cx="9108504" cy="6863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03213"/>
            <a:ext cx="497522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1196752"/>
            <a:ext cx="7992888" cy="22467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12 апреля</a:t>
            </a:r>
            <a:r>
              <a:rPr lang="ru-RU" sz="4000" dirty="0"/>
              <a:t>    наша страна отмечает </a:t>
            </a:r>
          </a:p>
          <a:p>
            <a:pPr algn="ctr"/>
            <a:r>
              <a:rPr lang="ru-RU" sz="4000" b="1" dirty="0"/>
              <a:t>День космонавтики!</a:t>
            </a:r>
          </a:p>
          <a:p>
            <a:endParaRPr lang="ru-RU" dirty="0"/>
          </a:p>
          <a:p>
            <a:r>
              <a:rPr lang="ru-RU" dirty="0"/>
              <a:t>Это значимое событие  не осталось без внимания и в нашем детском саду,</a:t>
            </a:r>
          </a:p>
          <a:p>
            <a:pPr algn="ctr"/>
            <a:r>
              <a:rPr lang="ru-RU" sz="2400" b="1" dirty="0"/>
              <a:t>мы провели </a:t>
            </a:r>
            <a:r>
              <a:rPr lang="ru-RU" sz="2400" b="1" dirty="0" smtClean="0"/>
              <a:t>развлечение</a:t>
            </a:r>
            <a:endParaRPr lang="ru-RU" sz="2400" b="1" dirty="0"/>
          </a:p>
        </p:txBody>
      </p:sp>
      <p:pic>
        <p:nvPicPr>
          <p:cNvPr id="2050" name="Picture 2" descr="C:\Users\admin\Desktop\Космос\102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98349"/>
            <a:ext cx="3208518" cy="29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025043"/>
            <a:ext cx="446449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Подготовила Тарасова Н.П</a:t>
            </a:r>
          </a:p>
          <a:p>
            <a:pPr algn="ctr"/>
            <a:r>
              <a:rPr lang="ru-RU" sz="2800" dirty="0"/>
              <a:t>Апрель 2016г.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77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" y="0"/>
            <a:ext cx="9108504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46250"/>
            <a:ext cx="5148064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Детям очень понравились  красочные и познавательные мультимедийные презентации…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" y="-33010"/>
            <a:ext cx="295232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41" y="188640"/>
            <a:ext cx="2726035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8"/>
            <a:ext cx="2880320" cy="363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4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7" y="2138772"/>
            <a:ext cx="2766743" cy="284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553">
            <a:off x="383314" y="417415"/>
            <a:ext cx="2901343" cy="322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429">
            <a:off x="5898469" y="206921"/>
            <a:ext cx="2468093" cy="314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958">
            <a:off x="764135" y="3711264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247">
            <a:off x="6119692" y="3519242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6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2" y="44624"/>
            <a:ext cx="9144000" cy="6813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26" y="1412776"/>
            <a:ext cx="2520280" cy="368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2" y="208950"/>
            <a:ext cx="2177613" cy="31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98794"/>
            <a:ext cx="2395708" cy="319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69019"/>
            <a:ext cx="2537652" cy="338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308030"/>
            <a:ext cx="2597058" cy="346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496944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Взял я краски почудесней,</a:t>
            </a:r>
          </a:p>
          <a:p>
            <a:pPr algn="ctr"/>
            <a:r>
              <a:rPr lang="ru-RU" sz="2000" dirty="0">
                <a:latin typeface="Bookman Old Style" pitchFamily="18" charset="0"/>
              </a:rPr>
              <a:t>И весёлой кистью, с песней,</a:t>
            </a:r>
          </a:p>
          <a:p>
            <a:pPr algn="ctr"/>
            <a:r>
              <a:rPr lang="ru-RU" sz="2000" dirty="0">
                <a:latin typeface="Bookman Old Style" pitchFamily="18" charset="0"/>
              </a:rPr>
              <a:t>Чудно всё разрисовал, –</a:t>
            </a:r>
          </a:p>
          <a:p>
            <a:pPr algn="ctr"/>
            <a:r>
              <a:rPr lang="ru-RU" sz="2000" dirty="0">
                <a:latin typeface="Bookman Old Style" pitchFamily="18" charset="0"/>
              </a:rPr>
              <a:t>Праздник сам себе создал!..</a:t>
            </a:r>
          </a:p>
        </p:txBody>
      </p:sp>
      <p:pic>
        <p:nvPicPr>
          <p:cNvPr id="4098" name="Picture 2" descr="C:\Users\admin\Desktop\Космос\efe28b693c9371b419fc5bc693a53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8" y="1832398"/>
            <a:ext cx="3390832" cy="2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осмос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36" y="4527528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Космос\risuem_kosmos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38" y="3458991"/>
            <a:ext cx="3168352" cy="21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Космос\cosmos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2398"/>
            <a:ext cx="2887141" cy="22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Космос\e4f5f0ba5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453" y="4501247"/>
            <a:ext cx="1953539" cy="27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208912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itchFamily="18" charset="0"/>
              </a:rPr>
              <a:t>Детский сад у нас хорош, </a:t>
            </a:r>
          </a:p>
          <a:p>
            <a:pPr algn="ctr"/>
            <a:r>
              <a:rPr lang="ru-RU" sz="2800" dirty="0">
                <a:latin typeface="Bookman Old Style" pitchFamily="18" charset="0"/>
              </a:rPr>
              <a:t>Лучше сада не </a:t>
            </a:r>
            <a:r>
              <a:rPr lang="ru-RU" sz="2800" dirty="0" smtClean="0">
                <a:latin typeface="Bookman Old Style" pitchFamily="18" charset="0"/>
              </a:rPr>
              <a:t>найдешь!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Приходите хоть сейчас,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Будем рады видеть Вас!!!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04522"/>
            <a:ext cx="4608512" cy="485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7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космонавтики - 2012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 - 2012</dc:title>
  <dc:creator>admin</dc:creator>
  <cp:lastModifiedBy>USER</cp:lastModifiedBy>
  <cp:revision>21</cp:revision>
  <dcterms:created xsi:type="dcterms:W3CDTF">2012-04-16T15:26:02Z</dcterms:created>
  <dcterms:modified xsi:type="dcterms:W3CDTF">2016-05-17T19:37:57Z</dcterms:modified>
</cp:coreProperties>
</file>