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5092-96A3-4AEA-8FB8-887FAEE96A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098A-9CE0-4CB8-BB86-417C139A7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1480176590_13647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14403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6215082"/>
            <a:ext cx="564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ЦРР №28 «Огонек»  Группа №6 «Кузнечики»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воспитатели: Баталова М.А., Тарасова Н.П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3075" name="Picture 3" descr="C:\Users\Марина\Desktop\день матери мл.гр\20161125_171111.jpg"/>
          <p:cNvPicPr>
            <a:picLocks noChangeAspect="1" noChangeArrowheads="1"/>
          </p:cNvPicPr>
          <p:nvPr/>
        </p:nvPicPr>
        <p:blipFill>
          <a:blip r:embed="rId3" cstate="print"/>
          <a:srcRect l="25301" t="2765" r="24097" b="3969"/>
          <a:stretch>
            <a:fillRect/>
          </a:stretch>
        </p:blipFill>
        <p:spPr bwMode="auto">
          <a:xfrm rot="5400000">
            <a:off x="1115179" y="1527971"/>
            <a:ext cx="2844000" cy="393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Марина\Desktop\день матери мл.гр\20161125_171103.jpg"/>
          <p:cNvPicPr>
            <a:picLocks noChangeAspect="1" noChangeArrowheads="1"/>
          </p:cNvPicPr>
          <p:nvPr/>
        </p:nvPicPr>
        <p:blipFill>
          <a:blip r:embed="rId4" cstate="print"/>
          <a:srcRect l="24169" t="8187" r="29953" b="23021"/>
          <a:stretch>
            <a:fillRect/>
          </a:stretch>
        </p:blipFill>
        <p:spPr bwMode="auto">
          <a:xfrm rot="5400000">
            <a:off x="5892180" y="37118"/>
            <a:ext cx="2844000" cy="319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Марина\Desktop\день матери мл.гр\20161125_171129.jpg"/>
          <p:cNvPicPr>
            <a:picLocks noChangeAspect="1" noChangeArrowheads="1"/>
          </p:cNvPicPr>
          <p:nvPr/>
        </p:nvPicPr>
        <p:blipFill>
          <a:blip r:embed="rId5" cstate="print"/>
          <a:srcRect t="19729" r="50403" b="17979"/>
          <a:stretch>
            <a:fillRect/>
          </a:stretch>
        </p:blipFill>
        <p:spPr bwMode="auto">
          <a:xfrm>
            <a:off x="5643570" y="3571876"/>
            <a:ext cx="3286148" cy="309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0004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мам сегодня отмечаем</a:t>
            </a:r>
          </a:p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сегодня поздравляем!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57826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Песню мы для мам учили и слова не позабыли</a:t>
            </a:r>
          </a:p>
          <a:p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сегодня, и сейчас пропоем ее для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-36001" y="0"/>
            <a:ext cx="9204094" cy="6876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день матери мл.гр\20161125_170212.jpg"/>
          <p:cNvPicPr>
            <a:picLocks noChangeAspect="1" noChangeArrowheads="1"/>
          </p:cNvPicPr>
          <p:nvPr/>
        </p:nvPicPr>
        <p:blipFill>
          <a:blip r:embed="rId3" cstate="print"/>
          <a:srcRect l="16965" t="27369" r="16062" b="23021"/>
          <a:stretch>
            <a:fillRect/>
          </a:stretch>
        </p:blipFill>
        <p:spPr bwMode="auto">
          <a:xfrm rot="5400000">
            <a:off x="-849600" y="849600"/>
            <a:ext cx="3823200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день матери мл.гр\20161125_170227.jpg"/>
          <p:cNvPicPr>
            <a:picLocks noChangeAspect="1" noChangeArrowheads="1"/>
          </p:cNvPicPr>
          <p:nvPr/>
        </p:nvPicPr>
        <p:blipFill>
          <a:blip r:embed="rId4" cstate="print"/>
          <a:srcRect l="25378" t="31999" r="13746" b="18051"/>
          <a:stretch>
            <a:fillRect/>
          </a:stretch>
        </p:blipFill>
        <p:spPr bwMode="auto">
          <a:xfrm rot="5400000">
            <a:off x="1285852" y="928670"/>
            <a:ext cx="37147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день матери мл.гр\20161125_170250.jpg"/>
          <p:cNvPicPr>
            <a:picLocks noChangeAspect="1" noChangeArrowheads="1"/>
          </p:cNvPicPr>
          <p:nvPr/>
        </p:nvPicPr>
        <p:blipFill>
          <a:blip r:embed="rId5" cstate="print"/>
          <a:srcRect l="16965" t="43244" r="13085" b="19052"/>
          <a:stretch>
            <a:fillRect/>
          </a:stretch>
        </p:blipFill>
        <p:spPr bwMode="auto">
          <a:xfrm rot="5400000">
            <a:off x="2824393" y="1819021"/>
            <a:ext cx="4428000" cy="179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Марина\Desktop\день матери мл.гр\20161125_170323.jpg"/>
          <p:cNvPicPr>
            <a:picLocks noChangeAspect="1" noChangeArrowheads="1"/>
          </p:cNvPicPr>
          <p:nvPr/>
        </p:nvPicPr>
        <p:blipFill>
          <a:blip r:embed="rId6" cstate="print"/>
          <a:srcRect l="24406" t="29354" r="10109" b="30958"/>
          <a:stretch>
            <a:fillRect/>
          </a:stretch>
        </p:blipFill>
        <p:spPr bwMode="auto">
          <a:xfrm rot="5400000">
            <a:off x="4849322" y="1865794"/>
            <a:ext cx="39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Марина\Desktop\день матери мл.гр\20161125_170428.jpg"/>
          <p:cNvPicPr>
            <a:picLocks noChangeAspect="1" noChangeArrowheads="1"/>
          </p:cNvPicPr>
          <p:nvPr/>
        </p:nvPicPr>
        <p:blipFill>
          <a:blip r:embed="rId7" cstate="print"/>
          <a:srcRect l="24406" t="19432" b="21037"/>
          <a:stretch>
            <a:fillRect/>
          </a:stretch>
        </p:blipFill>
        <p:spPr bwMode="auto">
          <a:xfrm rot="5400000">
            <a:off x="6258182" y="3972182"/>
            <a:ext cx="36284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5786" y="5000636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стихи сейчас расскажем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любимых наших мам.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 все, родные наши,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Говорим: «Спасибо вам!».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-60094" y="-18000"/>
            <a:ext cx="9204094" cy="6876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день матери мл.гр\20161125_170934.jpg"/>
          <p:cNvPicPr>
            <a:picLocks noChangeAspect="1" noChangeArrowheads="1"/>
          </p:cNvPicPr>
          <p:nvPr/>
        </p:nvPicPr>
        <p:blipFill>
          <a:blip r:embed="rId3" cstate="print"/>
          <a:srcRect l="13891" t="10041" r="8718" b="10583"/>
          <a:stretch>
            <a:fillRect/>
          </a:stretch>
        </p:blipFill>
        <p:spPr bwMode="auto">
          <a:xfrm rot="5400000">
            <a:off x="4195238" y="3019944"/>
            <a:ext cx="38844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день матери мл.гр\20161125_170508.jpg"/>
          <p:cNvPicPr>
            <a:picLocks noChangeAspect="1" noChangeArrowheads="1"/>
          </p:cNvPicPr>
          <p:nvPr/>
        </p:nvPicPr>
        <p:blipFill>
          <a:blip r:embed="rId4" cstate="print"/>
          <a:srcRect l="22422" t="26707" r="4156" b="25667"/>
          <a:stretch>
            <a:fillRect/>
          </a:stretch>
        </p:blipFill>
        <p:spPr bwMode="auto">
          <a:xfrm rot="5400000">
            <a:off x="-654404" y="1440166"/>
            <a:ext cx="421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571480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Варя с Ромой молодцы, лихо выступали!</a:t>
            </a:r>
          </a:p>
          <a:p>
            <a:pPr algn="ctr"/>
            <a:endParaRPr lang="ru-RU" sz="2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гостей и мам своих, сценку показали.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-36001" y="0"/>
            <a:ext cx="9204094" cy="6876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день матери мл.гр\20161125_17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50000" y="370800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день матери мл.гр\20161125_171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50298" y="323605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день матери мл.гр\20161125_172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50628" y="237880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Марина\Desktop\день матери мл.гр\20161125_172127.jpg"/>
          <p:cNvPicPr>
            <a:picLocks noChangeAspect="1" noChangeArrowheads="1"/>
          </p:cNvPicPr>
          <p:nvPr/>
        </p:nvPicPr>
        <p:blipFill>
          <a:blip r:embed="rId6" cstate="print"/>
          <a:srcRect l="11906"/>
          <a:stretch>
            <a:fillRect/>
          </a:stretch>
        </p:blipFill>
        <p:spPr bwMode="auto">
          <a:xfrm rot="5400000">
            <a:off x="6208314" y="449976"/>
            <a:ext cx="317137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14346" y="428604"/>
            <a:ext cx="671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игры с мамами играли, мамы дружно нас искали.</a:t>
            </a:r>
          </a:p>
          <a:p>
            <a:pPr algn="ctr"/>
            <a:endParaRPr lang="ru-RU" sz="21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Завязали им глаза: «Где сынок мой?», «Вот и я!»</a:t>
            </a:r>
            <a:endParaRPr lang="ru-RU" sz="21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0" y="-18000"/>
            <a:ext cx="9204094" cy="6876000"/>
          </a:xfrm>
          <a:prstGeom prst="rect">
            <a:avLst/>
          </a:prstGeom>
          <a:noFill/>
        </p:spPr>
      </p:pic>
      <p:pic>
        <p:nvPicPr>
          <p:cNvPr id="7171" name="Picture 3" descr="C:\Users\Марина\Desktop\день матери мл.гр\20161125_17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98000" y="498000"/>
            <a:ext cx="398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Марина\Desktop\день матери мл.гр\20161125_173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06050" y="69429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Марина\Desktop\день матери мл.гр\20161125_173659.jpg"/>
          <p:cNvPicPr>
            <a:picLocks noChangeAspect="1" noChangeArrowheads="1"/>
          </p:cNvPicPr>
          <p:nvPr/>
        </p:nvPicPr>
        <p:blipFill>
          <a:blip r:embed="rId5" cstate="print"/>
          <a:srcRect l="14520" r="20140"/>
          <a:stretch>
            <a:fillRect/>
          </a:stretch>
        </p:blipFill>
        <p:spPr bwMode="auto">
          <a:xfrm rot="5400000">
            <a:off x="5721582" y="422030"/>
            <a:ext cx="2988000" cy="342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Марина\Desktop\день матери мл.гр\20161125_173649.jpg"/>
          <p:cNvPicPr>
            <a:picLocks noChangeAspect="1" noChangeArrowheads="1"/>
          </p:cNvPicPr>
          <p:nvPr/>
        </p:nvPicPr>
        <p:blipFill>
          <a:blip r:embed="rId6" cstate="print"/>
          <a:srcRect l="16656"/>
          <a:stretch>
            <a:fillRect/>
          </a:stretch>
        </p:blipFill>
        <p:spPr bwMode="auto">
          <a:xfrm rot="5400000">
            <a:off x="6293814" y="3722062"/>
            <a:ext cx="300037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Марина\Desktop\день матери мл.гр\20161125_173731.jpg"/>
          <p:cNvPicPr>
            <a:picLocks noChangeAspect="1" noChangeArrowheads="1"/>
          </p:cNvPicPr>
          <p:nvPr/>
        </p:nvPicPr>
        <p:blipFill>
          <a:blip r:embed="rId7" cstate="print"/>
          <a:srcRect l="8531" r="22015"/>
          <a:stretch>
            <a:fillRect/>
          </a:stretch>
        </p:blipFill>
        <p:spPr bwMode="auto">
          <a:xfrm rot="5400000">
            <a:off x="3405916" y="3737800"/>
            <a:ext cx="30004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286256"/>
            <a:ext cx="3357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Чаепитие ! Ура! </a:t>
            </a:r>
          </a:p>
          <a:p>
            <a:pPr algn="ctr"/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рада детвора!</a:t>
            </a:r>
          </a:p>
          <a:p>
            <a:pPr algn="ctr"/>
            <a:r>
              <a:rPr lang="ru-RU" sz="21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Любят наши дети чай     попить с конфетой.</a:t>
            </a:r>
            <a:endParaRPr lang="ru-RU" sz="21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-36001" y="0"/>
            <a:ext cx="9204094" cy="6876000"/>
          </a:xfrm>
          <a:prstGeom prst="rect">
            <a:avLst/>
          </a:prstGeom>
          <a:noFill/>
        </p:spPr>
      </p:pic>
      <p:pic>
        <p:nvPicPr>
          <p:cNvPr id="8194" name="Picture 2" descr="C:\Users\Марина\Desktop\день матери мл.гр\20161128_123323.jpg"/>
          <p:cNvPicPr>
            <a:picLocks noChangeAspect="1" noChangeArrowheads="1"/>
          </p:cNvPicPr>
          <p:nvPr/>
        </p:nvPicPr>
        <p:blipFill>
          <a:blip r:embed="rId3" cstate="print"/>
          <a:srcRect t="10685" b="3834"/>
          <a:stretch>
            <a:fillRect/>
          </a:stretch>
        </p:blipFill>
        <p:spPr bwMode="auto">
          <a:xfrm>
            <a:off x="1428728" y="0"/>
            <a:ext cx="62400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Марина\Desktop\день матери мл.гр\20161128_123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4000"/>
            <a:ext cx="379200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Марина\Desktop\день матери мл.гр\20161128_123551.jpg"/>
          <p:cNvPicPr>
            <a:picLocks noChangeAspect="1" noChangeArrowheads="1"/>
          </p:cNvPicPr>
          <p:nvPr/>
        </p:nvPicPr>
        <p:blipFill>
          <a:blip r:embed="rId5" cstate="print"/>
          <a:srcRect l="2895" t="23813" b="10041"/>
          <a:stretch>
            <a:fillRect/>
          </a:stretch>
        </p:blipFill>
        <p:spPr bwMode="auto">
          <a:xfrm>
            <a:off x="3929577" y="4194000"/>
            <a:ext cx="5214423" cy="266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85794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Газеты, фотоколлажи,</a:t>
            </a:r>
          </a:p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семье </a:t>
            </a:r>
          </a:p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посвящены!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2428868"/>
            <a:ext cx="150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сделали родители –увидеть не хотите ли?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Rainbow-bokeh-background-powerpoint-background-templates.jpg"/>
          <p:cNvPicPr>
            <a:picLocks noChangeAspect="1" noChangeArrowheads="1"/>
          </p:cNvPicPr>
          <p:nvPr/>
        </p:nvPicPr>
        <p:blipFill>
          <a:blip r:embed="rId2"/>
          <a:srcRect b="4150"/>
          <a:stretch>
            <a:fillRect/>
          </a:stretch>
        </p:blipFill>
        <p:spPr bwMode="auto">
          <a:xfrm>
            <a:off x="-36001" y="0"/>
            <a:ext cx="9204094" cy="6876000"/>
          </a:xfrm>
          <a:prstGeom prst="rect">
            <a:avLst/>
          </a:prstGeom>
          <a:noFill/>
        </p:spPr>
      </p:pic>
      <p:pic>
        <p:nvPicPr>
          <p:cNvPr id="9218" name="Picture 2" descr="C:\Users\Марина\Desktop\день матери мл.гр\20161128_123348.jpg"/>
          <p:cNvPicPr>
            <a:picLocks noChangeAspect="1" noChangeArrowheads="1"/>
          </p:cNvPicPr>
          <p:nvPr/>
        </p:nvPicPr>
        <p:blipFill>
          <a:blip r:embed="rId3" cstate="print"/>
          <a:srcRect l="2467" t="29748" r="1318" b="4749"/>
          <a:stretch>
            <a:fillRect/>
          </a:stretch>
        </p:blipFill>
        <p:spPr bwMode="auto">
          <a:xfrm>
            <a:off x="260255" y="0"/>
            <a:ext cx="8883745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Марина\Desktop\день матери мл.гр\20161128_123755.jpg"/>
          <p:cNvPicPr>
            <a:picLocks noChangeAspect="1" noChangeArrowheads="1"/>
          </p:cNvPicPr>
          <p:nvPr/>
        </p:nvPicPr>
        <p:blipFill>
          <a:blip r:embed="rId4" cstate="print"/>
          <a:srcRect t="15875" b="23270"/>
          <a:stretch>
            <a:fillRect/>
          </a:stretch>
        </p:blipFill>
        <p:spPr bwMode="auto">
          <a:xfrm>
            <a:off x="1928794" y="4482000"/>
            <a:ext cx="5205861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Цветочки лепили и клеили сами,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5572140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b="1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подарить их своей 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маме.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Декабрь 2016г.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20</cp:revision>
  <dcterms:created xsi:type="dcterms:W3CDTF">2016-12-07T13:47:23Z</dcterms:created>
  <dcterms:modified xsi:type="dcterms:W3CDTF">2016-12-13T16:18:25Z</dcterms:modified>
</cp:coreProperties>
</file>