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EF05CE"/>
    <a:srgbClr val="00CC00"/>
    <a:srgbClr val="15E5DB"/>
    <a:srgbClr val="FF00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8" d="100"/>
          <a:sy n="68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4AB4DD-2D7B-4DFA-8ADD-34A8B37A0F2E}" type="datetimeFigureOut">
              <a:rPr lang="ru-RU" smtClean="0"/>
              <a:t>07.12.2014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C77A9A-C247-4C48-8981-2C7FA626B8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Здравствуйте, наши читатели: девчонки, мальчишки и преподаватели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7715304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187">
    <p:wedge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C:\Users\Марина\Desktop\DSCN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00438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628" name="Picture 4" descr="C:\Users\Марина\Desktop\DSCN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500438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Круглая лента лицом вниз 5"/>
          <p:cNvSpPr/>
          <p:nvPr/>
        </p:nvSpPr>
        <p:spPr>
          <a:xfrm>
            <a:off x="642910" y="214290"/>
            <a:ext cx="8072494" cy="2643206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чистого сердца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Простыми словами</a:t>
            </a:r>
          </a:p>
          <a:p>
            <a:pPr algn="ctr"/>
            <a:r>
              <a:rPr lang="ru-RU" sz="2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Давайте, друзья, потолкуем о МАМЕ!</a:t>
            </a:r>
            <a:endParaRPr lang="ru-RU" sz="2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843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Марина\Desktop\DSCN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11637" cy="3160713"/>
          </a:xfrm>
          <a:prstGeom prst="rect">
            <a:avLst/>
          </a:prstGeom>
          <a:ln>
            <a:noFill/>
          </a:ln>
          <a:effectLst>
            <a:glow rad="228600">
              <a:srgbClr val="EF05CE">
                <a:alpha val="40000"/>
              </a:srgbClr>
            </a:glow>
            <a:softEdge rad="112500"/>
          </a:effectLst>
        </p:spPr>
      </p:pic>
      <p:pic>
        <p:nvPicPr>
          <p:cNvPr id="27651" name="Picture 3" descr="C:\Users\Марина\Desktop\DSCN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500438"/>
            <a:ext cx="4211637" cy="3160713"/>
          </a:xfrm>
          <a:prstGeom prst="rect">
            <a:avLst/>
          </a:prstGeom>
          <a:ln>
            <a:noFill/>
          </a:ln>
          <a:effectLst>
            <a:glow rad="228600">
              <a:srgbClr val="EF05CE">
                <a:alpha val="40000"/>
              </a:srgbClr>
            </a:glow>
            <a:softEdge rad="112500"/>
          </a:effectLst>
        </p:spPr>
      </p:pic>
      <p:sp>
        <p:nvSpPr>
          <p:cNvPr id="4" name="32-конечная звезда 3"/>
          <p:cNvSpPr/>
          <p:nvPr/>
        </p:nvSpPr>
        <p:spPr>
          <a:xfrm>
            <a:off x="4286248" y="0"/>
            <a:ext cx="4857752" cy="6858000"/>
          </a:xfrm>
          <a:prstGeom prst="star32">
            <a:avLst>
              <a:gd name="adj" fmla="val 37207"/>
            </a:avLst>
          </a:prstGeom>
          <a:ln>
            <a:solidFill>
              <a:srgbClr val="EF05CE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rgbClr val="EF0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же за праздник готовится тут? Видно почетные гости идут! Может придут генералы? </a:t>
            </a:r>
          </a:p>
          <a:p>
            <a:pPr algn="ctr"/>
            <a:r>
              <a:rPr lang="ru-RU" sz="2200" b="1" dirty="0" smtClean="0">
                <a:solidFill>
                  <a:srgbClr val="EF0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придут адмиралы? Гадать понапрасну бросьте, смотрите, вот они – гости!</a:t>
            </a:r>
            <a:endParaRPr lang="ru-RU" sz="2200" b="1" dirty="0">
              <a:solidFill>
                <a:srgbClr val="EF05C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3157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C:\Users\Марина\Desktop\DSCN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1868487" cy="31480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6" name="Picture 4" descr="C:\Users\Марина\Desktop\DSCN0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142984"/>
            <a:ext cx="1420813" cy="23352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7" name="Picture 5" descr="C:\Users\Марина\Desktop\DSCN00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86116" y="4143380"/>
            <a:ext cx="1146175" cy="2359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678" name="Picture 6" descr="C:\Users\Марина\Desktop\DSCN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857628"/>
            <a:ext cx="2090737" cy="2520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Выноска-облако 6"/>
          <p:cNvSpPr/>
          <p:nvPr/>
        </p:nvSpPr>
        <p:spPr>
          <a:xfrm>
            <a:off x="4214810" y="428604"/>
            <a:ext cx="4929190" cy="4143404"/>
          </a:xfrm>
          <a:prstGeom prst="cloudCallou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Любимая мама, тебя поздравляю!</a:t>
            </a:r>
          </a:p>
          <a:p>
            <a:pPr algn="ctr"/>
            <a:r>
              <a:rPr lang="ru-RU" sz="2800" b="1" i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В День Матери счастья, здоровья желаю!</a:t>
            </a:r>
            <a:endParaRPr lang="ru-RU" sz="2800" b="1" i="1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968">
    <p:checker dir="vert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Марина\Desktop\DSCN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429000"/>
            <a:ext cx="4211637" cy="316071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699" name="Picture 3" descr="C:\Users\Марина\Desktop\DSCN0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211637" cy="316071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Двойная волна 4"/>
          <p:cNvSpPr/>
          <p:nvPr/>
        </p:nvSpPr>
        <p:spPr>
          <a:xfrm>
            <a:off x="214282" y="500042"/>
            <a:ext cx="4071966" cy="2071702"/>
          </a:xfrm>
          <a:prstGeom prst="double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Матери сегодня отмечают, а мы бы отвели этому весь год!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5000628" y="4000504"/>
            <a:ext cx="3929090" cy="2071702"/>
          </a:xfrm>
          <a:prstGeom prst="double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уместим сегодня в благодарность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целый ворох маминых забот!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938">
    <p:blinds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Марина\Desktop\DSCN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3" name="Picture 3" descr="C:\Users\Марина\Desktop\DSCN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290"/>
            <a:ext cx="4211637" cy="31607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24" name="Picture 4" descr="C:\Users\Марина\Desktop\DSCN0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00438"/>
            <a:ext cx="4211637" cy="3160713"/>
          </a:xfrm>
          <a:prstGeom prst="ellipse">
            <a:avLst/>
          </a:prstGeom>
          <a:ln w="190500" cap="rnd">
            <a:solidFill>
              <a:srgbClr val="15E5DB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4786314" y="4286256"/>
            <a:ext cx="3929090" cy="1857388"/>
          </a:xfrm>
          <a:prstGeom prst="wedgeRoundRectCallout">
            <a:avLst>
              <a:gd name="adj1" fmla="val -50909"/>
              <a:gd name="adj2" fmla="val -90476"/>
              <a:gd name="adj3" fmla="val 16667"/>
            </a:avLst>
          </a:prstGeom>
          <a:ln>
            <a:solidFill>
              <a:srgbClr val="EF05C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EF05CE"/>
                </a:solidFill>
                <a:latin typeface="Times New Roman" pitchFamily="18" charset="0"/>
                <a:cs typeface="Times New Roman" pitchFamily="18" charset="0"/>
              </a:rPr>
              <a:t>Мы сегодня поиграем в этот праздничный денек!</a:t>
            </a:r>
          </a:p>
          <a:p>
            <a:pPr algn="ctr"/>
            <a:r>
              <a:rPr lang="ru-RU" sz="2400" b="1" dirty="0" smtClean="0">
                <a:solidFill>
                  <a:srgbClr val="EF05CE"/>
                </a:solidFill>
                <a:latin typeface="Times New Roman" pitchFamily="18" charset="0"/>
                <a:cs typeface="Times New Roman" pitchFamily="18" charset="0"/>
              </a:rPr>
              <a:t>Потому что наши мамы к нам пришли на огонек!</a:t>
            </a:r>
            <a:endParaRPr lang="ru-RU" sz="2400" b="1" dirty="0">
              <a:solidFill>
                <a:srgbClr val="EF05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344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Марина\Desktop\DSCN0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16487" cy="3687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Марина\Desktop\DSCN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857496"/>
            <a:ext cx="4916487" cy="3687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ятно 1 3"/>
          <p:cNvSpPr/>
          <p:nvPr/>
        </p:nvSpPr>
        <p:spPr>
          <a:xfrm>
            <a:off x="0" y="3357562"/>
            <a:ext cx="5072066" cy="3500438"/>
          </a:xfrm>
          <a:prstGeom prst="irregularSeal1">
            <a:avLst/>
          </a:prstGeom>
          <a:solidFill>
            <a:srgbClr val="FFFF00"/>
          </a:solidFill>
          <a:ln>
            <a:solidFill>
              <a:srgbClr val="15E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Красиво танцуя сегодня,</a:t>
            </a: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поздравляю тебя!</a:t>
            </a:r>
          </a:p>
          <a:p>
            <a:pPr algn="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но 1 4"/>
          <p:cNvSpPr/>
          <p:nvPr/>
        </p:nvSpPr>
        <p:spPr>
          <a:xfrm>
            <a:off x="3867144" y="152400"/>
            <a:ext cx="5429256" cy="3500438"/>
          </a:xfrm>
          <a:prstGeom prst="irregularSeal1">
            <a:avLst/>
          </a:prstGeom>
          <a:solidFill>
            <a:srgbClr val="FFFF00"/>
          </a:solidFill>
          <a:ln>
            <a:solidFill>
              <a:srgbClr val="15E5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Мамочка, мама родная!</a:t>
            </a:r>
          </a:p>
          <a:p>
            <a:pPr algn="ctr"/>
            <a:r>
              <a:rPr lang="ru-RU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праздником Мама тебя!</a:t>
            </a:r>
            <a:endParaRPr lang="ru-RU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547">
    <p:split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Марина\Desktop\DSCN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428868"/>
            <a:ext cx="5618163" cy="42116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CC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Выноска-облако 2"/>
          <p:cNvSpPr/>
          <p:nvPr/>
        </p:nvSpPr>
        <p:spPr>
          <a:xfrm>
            <a:off x="0" y="0"/>
            <a:ext cx="9144000" cy="3071810"/>
          </a:xfrm>
          <a:prstGeom prst="cloudCallou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 – первое слово!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Главное слово в каждой судьбе. МАМА жизнь подарила</a:t>
            </a:r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подарила мне и тебе!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2344">
    <p:comb dir="vert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571472" y="357166"/>
            <a:ext cx="8143932" cy="50006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EF05CE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endParaRPr lang="ru-RU" sz="4000" dirty="0">
              <a:solidFill>
                <a:srgbClr val="EF05CE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dirty="0" smtClean="0">
                <a:solidFill>
                  <a:srgbClr val="EF05CE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 – Баталова М.А.</a:t>
            </a:r>
            <a:endParaRPr lang="ru-RU" sz="2400" dirty="0">
              <a:solidFill>
                <a:srgbClr val="EF05C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5328">
    <p:cover dir="d"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151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20</cp:revision>
  <dcterms:created xsi:type="dcterms:W3CDTF">2014-12-07T05:18:39Z</dcterms:created>
  <dcterms:modified xsi:type="dcterms:W3CDTF">2014-12-07T08:16:14Z</dcterms:modified>
</cp:coreProperties>
</file>