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66" r:id="rId4"/>
    <p:sldId id="271" r:id="rId5"/>
    <p:sldId id="270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BC0F2-D903-4032-8C73-8E0B72A7384F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812FB-CCAE-46E6-A776-6D0444C57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9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DDB7-ED9D-478C-AB40-0284BE52D4B3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9256-B25E-4304-A972-9C67B0FFA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000469052_1-4d71cdf9c93928c2bd512c6ee9a119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82813" y="404664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МБДОУ ЦРР №28 «Огонек»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Группа №6 «Кузнечики»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Выполнила воспитатель: Баталова М.А.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Декабрь 2015г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sm_fu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День матери\Фото07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19452">
            <a:off x="950058" y="641769"/>
            <a:ext cx="2679833" cy="42480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3" name="Picture 3" descr="C:\Users\Марина\Desktop\День матери\Фото07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69110" y="3220002"/>
            <a:ext cx="2811996" cy="44640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4" name="Picture 4" descr="C:\Users\Марина\Desktop\День матери\Фото07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29198">
            <a:off x="5466902" y="661361"/>
            <a:ext cx="2495322" cy="453984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5" name="Picture 5" descr="C:\Users\Марина\Desktop\ромашка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049">
            <a:off x="6789330" y="4652465"/>
            <a:ext cx="2365067" cy="1656000"/>
          </a:xfrm>
          <a:prstGeom prst="rect">
            <a:avLst/>
          </a:prstGeom>
          <a:noFill/>
        </p:spPr>
      </p:pic>
      <p:pic>
        <p:nvPicPr>
          <p:cNvPr id="7" name="Picture 5" descr="C:\Users\Марина\Desktop\ромашка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049">
            <a:off x="6903668" y="4818304"/>
            <a:ext cx="2052000" cy="143679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21429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Сегодня мы вас пригласили, чтоб громко и дружно сказать: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Любимые мамы! Мы вас поздравляем! И счастья хотим пожелать!</a:t>
            </a:r>
          </a:p>
        </p:txBody>
      </p:sp>
      <p:pic>
        <p:nvPicPr>
          <p:cNvPr id="1026" name="Picture 2" descr="C:\Users\Марина\Desktop\ромашка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2134">
            <a:off x="-134309" y="4451852"/>
            <a:ext cx="2365067" cy="1656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День матери\Фото07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12343" y="-1369324"/>
            <a:ext cx="3095647" cy="61200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День матери\Фото07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227451" y="2987863"/>
            <a:ext cx="3286148" cy="402554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2" name="Picture 6" descr="C:\Users\Марина\Desktop\День матери\Фото07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31720" y="2811562"/>
            <a:ext cx="3276000" cy="43680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День матери\Фото07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132000" cy="4176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арина\Desktop\День матери\Фото07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3060000" cy="408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День матери\Фото07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571744"/>
            <a:ext cx="3105000" cy="414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7" name="Picture 5" descr="C:\Users\Марина\Desktop\букет прз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7554">
            <a:off x="205176" y="4491463"/>
            <a:ext cx="2376000" cy="237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571480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Не забыли наши мамы как картины рисовать!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День матери\Фото07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33"/>
          <a:stretch>
            <a:fillRect/>
          </a:stretch>
        </p:blipFill>
        <p:spPr bwMode="auto">
          <a:xfrm rot="16200000">
            <a:off x="407907" y="-407907"/>
            <a:ext cx="3504186" cy="4320000"/>
          </a:xfrm>
          <a:prstGeom prst="ellipse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Марина\Desktop\День матери\Фото07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81124" y="-409148"/>
            <a:ext cx="3312000" cy="4416000"/>
          </a:xfrm>
          <a:prstGeom prst="ellipse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Марина\Desktop\День матери\Фото07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44248" y="2952000"/>
            <a:ext cx="3348000" cy="4464000"/>
          </a:xfrm>
          <a:prstGeom prst="ellipse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42913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Не забыли и бабули, как детишек пеленать!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Марина\Desktop\День матери\Фото07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4348" y="-285776"/>
            <a:ext cx="3286148" cy="428628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1" name="Picture 5" descr="C:\Users\Марина\Desktop\День матери\Фото07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51584" y="-208104"/>
            <a:ext cx="3211137" cy="405592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" name="Picture 4" descr="C:\Users\Марина\Desktop\День матери\Фото07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58562" y="2952000"/>
            <a:ext cx="3348000" cy="4464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5" descr="C:\Users\Марина\Desktop\День матери\Фото07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91844" y="3015000"/>
            <a:ext cx="3294000" cy="4392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Марина\Desktop\День матери\Фото07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195766" y="-52286"/>
            <a:ext cx="3384000" cy="391715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8" descr="C:\Users\Марина\Desktop\День матери\Фото07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9146" y="-112974"/>
            <a:ext cx="3437148" cy="4104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Picture 2" descr="C:\Users\Марина\Desktop\День матери\Фото07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05872" y="2920500"/>
            <a:ext cx="3375000" cy="450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4143380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Мамочка добрая, мамочка славная,  очень  тебя  я люблю!  Мамочка милая, мамочка славная  я о тебе спою!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Марина\Desktop\День матери\Фото07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79331" y="3030487"/>
            <a:ext cx="3191026" cy="44640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9" name="Picture 5" descr="C:\Users\Марина\Desktop\День матери\Фото07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3282" y="-334710"/>
            <a:ext cx="3294000" cy="43920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50" name="Picture 6" descr="C:\Users\Марина\Desktop\День матери\Фото07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95500" y="3109500"/>
            <a:ext cx="3213000" cy="42840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714356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А теперь пора к столу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 мамами попить чайку!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Фото06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05532" y="-448398"/>
            <a:ext cx="2850624" cy="4176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1" name="Picture 3" descr="C:\Users\Марина\Desktop\Фото06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7"/>
          <a:stretch>
            <a:fillRect/>
          </a:stretch>
        </p:blipFill>
        <p:spPr bwMode="auto">
          <a:xfrm rot="16200000">
            <a:off x="5466080" y="-261126"/>
            <a:ext cx="2849096" cy="37800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Фото069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44544" y="2427564"/>
            <a:ext cx="2880562" cy="559781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321468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Мы для наших мамочек приготовили подарочки!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22</cp:revision>
  <dcterms:created xsi:type="dcterms:W3CDTF">2015-12-03T12:34:01Z</dcterms:created>
  <dcterms:modified xsi:type="dcterms:W3CDTF">2015-12-09T14:03:29Z</dcterms:modified>
</cp:coreProperties>
</file>