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51A3-B874-4D15-8418-05CED509842A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625C-CFC5-4D90-B6E2-604EB7FF62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s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3355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500174"/>
            <a:ext cx="8501122" cy="121444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35"/>
              </a:avLst>
            </a:prstTxWarp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Праздник – развлечение ко Дню Матер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614364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МБДОУЦРР №28 «Огонек»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s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"/>
            <a:ext cx="9180000" cy="6858053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мам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104456" cy="4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188640"/>
            <a:ext cx="3635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слов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Живёт немало,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всех добрее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нежней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одно –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слогов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слово «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ма-ма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нету слов,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Роднее, чем оно!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Мазнин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s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"/>
            <a:ext cx="9180000" cy="6858053"/>
          </a:xfrm>
          <a:prstGeom prst="rect">
            <a:avLst/>
          </a:prstGeom>
          <a:noFill/>
        </p:spPr>
      </p:pic>
      <p:pic>
        <p:nvPicPr>
          <p:cNvPr id="2051" name="Picture 3" descr="C:\Users\Марина\Desktop\День Матери ср.гр.17г\20171130_171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71538" y="285728"/>
            <a:ext cx="72000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Марина\Desktop\День Матери ср.гр.17г\20171130_173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5176">
            <a:off x="1022420" y="2814565"/>
            <a:ext cx="2916000" cy="409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Марина\Desktop\День Матери ср.гр.17г\20171130_172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48826">
            <a:off x="4028745" y="3528179"/>
            <a:ext cx="4824714" cy="2931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s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"/>
            <a:ext cx="9180000" cy="6858053"/>
          </a:xfrm>
          <a:prstGeom prst="rect">
            <a:avLst/>
          </a:prstGeom>
          <a:noFill/>
        </p:spPr>
      </p:pic>
      <p:pic>
        <p:nvPicPr>
          <p:cNvPr id="3074" name="Picture 2" descr="C:\Users\Марина\Desktop\День Матери ср.гр.17г\20171130_171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86973">
            <a:off x="507867" y="331963"/>
            <a:ext cx="335758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День Матери ср.гр.17г\20171130_172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4488">
            <a:off x="5532799" y="-40850"/>
            <a:ext cx="3271765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Марина\Desktop\День Матери ср.гр.17г\20171130_173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15742">
            <a:off x="4758598" y="2581982"/>
            <a:ext cx="3714681" cy="40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Марина\Desktop\День Матери ср.гр.17г\20171130_173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43896">
            <a:off x="666926" y="2995228"/>
            <a:ext cx="3312000" cy="368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s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"/>
            <a:ext cx="9180000" cy="68580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571744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80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Семенюк Вадим Владимирович</cp:lastModifiedBy>
  <cp:revision>6</cp:revision>
  <dcterms:created xsi:type="dcterms:W3CDTF">2017-12-04T09:16:09Z</dcterms:created>
  <dcterms:modified xsi:type="dcterms:W3CDTF">2017-12-27T02:11:48Z</dcterms:modified>
</cp:coreProperties>
</file>