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80EB-820C-4B71-880B-0972DEB601C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274A-6D39-4142-B03D-86AE5F5FFDA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jpeg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Матери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5857892"/>
            <a:ext cx="3714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ЦРР№28 «Огонек»</a:t>
            </a:r>
            <a:endParaRPr lang="ru-RU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№6 «Кузнечики»</a:t>
            </a:r>
            <a:endParaRPr lang="ru-RU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 Баталова М.А.</a:t>
            </a:r>
            <a:endParaRPr lang="ru-RU" sz="1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62865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нварь 2020 </a:t>
            </a:r>
            <a:r>
              <a:rPr lang="ru-RU" i="1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Марина\Desktop\Детсад\День матери Будни2019г\IMG-20191130-WA0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876"/>
            <a:ext cx="3816000" cy="2893638"/>
          </a:xfrm>
          <a:prstGeom prst="rect">
            <a:avLst/>
          </a:prstGeom>
          <a:noFill/>
        </p:spPr>
      </p:pic>
      <p:pic>
        <p:nvPicPr>
          <p:cNvPr id="2051" name="Picture 3" descr="C:\Users\Марина\Desktop\Детсад\День матери Будни2019г\IMG-20191130-WA01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14488"/>
            <a:ext cx="2016000" cy="32787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14876" y="142852"/>
            <a:ext cx="4429124" cy="34470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«День Матери»- праздник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особый!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Отметим его в ноябре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Зимы ожидает природа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И слякоть еще на дворе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Но мы дорогим нашим мамам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Подарим веселье сердец!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Тепла и улыбок желаем, 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Огромный вам детский привет!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5" name="Picture 7" descr="C:\Users\Марина\Desktop\Детсад\День матери Будни2019г\IMG-20191130-WA0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2160000" cy="3416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C:\Users\Марина\Desktop\Детсад\День матери Будни2019г\IMG-20191130-WA0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00438"/>
            <a:ext cx="1620000" cy="2970753"/>
          </a:xfrm>
          <a:prstGeom prst="rect">
            <a:avLst/>
          </a:prstGeom>
          <a:noFill/>
        </p:spPr>
      </p:pic>
      <p:pic>
        <p:nvPicPr>
          <p:cNvPr id="5" name="Picture 5" descr="C:\Users\Марина\Desktop\Детсад\День матери Будни2019г\IMG-20191130-WA01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357718" cy="3447281"/>
          </a:xfrm>
          <a:prstGeom prst="rect">
            <a:avLst/>
          </a:prstGeom>
          <a:noFill/>
        </p:spPr>
      </p:pic>
      <p:pic>
        <p:nvPicPr>
          <p:cNvPr id="3075" name="Picture 3" descr="C:\Users\Марина\Desktop\Детсад\День матери Будни2019г\IMG-20191130-WA00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000504"/>
            <a:ext cx="2448000" cy="26434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628" y="1071546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Всем мамулям в этот день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Дарим мы частушки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Чтобы мамочки у нас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ыли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веселушки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Марина\Desktop\Детсад\День матери Будни2019г\IMG-20191130-WA0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3276000" cy="2645962"/>
          </a:xfrm>
          <a:prstGeom prst="rect">
            <a:avLst/>
          </a:prstGeom>
          <a:noFill/>
        </p:spPr>
      </p:pic>
      <p:pic>
        <p:nvPicPr>
          <p:cNvPr id="4099" name="Picture 3" descr="C:\Users\Марина\Desktop\Детсад\День матери Будни2019г\IMG-20191130-WA00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33"/>
            <a:ext cx="3384000" cy="2757120"/>
          </a:xfrm>
          <a:prstGeom prst="rect">
            <a:avLst/>
          </a:prstGeom>
          <a:noFill/>
        </p:spPr>
      </p:pic>
      <p:pic>
        <p:nvPicPr>
          <p:cNvPr id="4100" name="Picture 4" descr="C:\Users\Марина\Desktop\Детсад\День матери Будни2019г\IMG-20191130-WA01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2"/>
            <a:ext cx="3744000" cy="2489188"/>
          </a:xfrm>
          <a:prstGeom prst="rect">
            <a:avLst/>
          </a:prstGeom>
          <a:noFill/>
        </p:spPr>
      </p:pic>
      <p:pic>
        <p:nvPicPr>
          <p:cNvPr id="4101" name="Picture 5" descr="C:\Users\Марина\Desktop\Детсад\День матери Будни2019г\IMG-20191130-WA01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071942"/>
            <a:ext cx="3736196" cy="248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57422" y="307181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бабушек и мам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28794" y="2786058"/>
            <a:ext cx="5500726" cy="13573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бабушек и мам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5" name="Picture 5" descr="C:\Users\Марина\Desktop\Детсад\День матери Будни2019г\IMG-20191130-WA0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2911657" cy="3276000"/>
          </a:xfrm>
          <a:prstGeom prst="rect">
            <a:avLst/>
          </a:prstGeom>
          <a:noFill/>
        </p:spPr>
      </p:pic>
      <p:pic>
        <p:nvPicPr>
          <p:cNvPr id="5127" name="Picture 7" descr="C:\Users\Марина\Desktop\Детсад\День матери Будни2019г\IMG-20191130-WA01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785794"/>
            <a:ext cx="2340000" cy="3315000"/>
          </a:xfrm>
          <a:prstGeom prst="rect">
            <a:avLst/>
          </a:prstGeom>
          <a:noFill/>
        </p:spPr>
      </p:pic>
      <p:pic>
        <p:nvPicPr>
          <p:cNvPr id="5124" name="Picture 4" descr="C:\Users\Марина\Desktop\Детсад\День матери Будни2019г\IMG-20191130-WA009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857628"/>
            <a:ext cx="4032000" cy="2694668"/>
          </a:xfrm>
          <a:prstGeom prst="rect">
            <a:avLst/>
          </a:prstGeom>
          <a:noFill/>
        </p:spPr>
      </p:pic>
      <p:pic>
        <p:nvPicPr>
          <p:cNvPr id="5129" name="Picture 9" descr="C:\Users\Марина\Desktop\Детсад\День матери Будни2019г\IMG-20191130-WA009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14290"/>
            <a:ext cx="2808000" cy="32818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6248" y="4214818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мамы праздник не простой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нас, для малышей любимый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Пусть мама вечно будет молодой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Самой нежной, милой и красивой!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И мы вам дарим этот танец!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Марина\Desktop\Детсад\День матери Будни2019г\IMG-20191130-WA01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00372"/>
            <a:ext cx="3816000" cy="3386181"/>
          </a:xfrm>
          <a:prstGeom prst="rect">
            <a:avLst/>
          </a:prstGeom>
          <a:noFill/>
        </p:spPr>
      </p:pic>
      <p:pic>
        <p:nvPicPr>
          <p:cNvPr id="5" name="Picture 3" descr="C:\Users\Марина\Desktop\Детсад\День матери Будни2019г\IMG-20191130-WA00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8604"/>
            <a:ext cx="3852000" cy="2696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071934" y="785794"/>
            <a:ext cx="528641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мамочек милых мы сегодня старались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пели, плясали, шутили, смеялись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 зале весна наступила для нас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Спектакль решили показать мы для вас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Users\Марина\Desktop\Детсад\День матери Будни2019г\IMG-20191130-WA0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214289"/>
            <a:ext cx="3607613" cy="2628000"/>
          </a:xfrm>
          <a:prstGeom prst="rect">
            <a:avLst/>
          </a:prstGeom>
          <a:noFill/>
        </p:spPr>
      </p:pic>
      <p:pic>
        <p:nvPicPr>
          <p:cNvPr id="6148" name="Picture 4" descr="C:\Users\Марина\Desktop\Детсад\День матери Будни2019г\IMG-20191130-WA00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8" y="214291"/>
            <a:ext cx="3387317" cy="2664000"/>
          </a:xfrm>
          <a:prstGeom prst="rect">
            <a:avLst/>
          </a:prstGeom>
          <a:noFill/>
        </p:spPr>
      </p:pic>
      <p:pic>
        <p:nvPicPr>
          <p:cNvPr id="6149" name="Picture 5" descr="C:\Users\Марина\Desktop\Детсад\День матери Будни2019г\IMG-20191130-WA01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86190"/>
            <a:ext cx="3096000" cy="2816500"/>
          </a:xfrm>
          <a:prstGeom prst="rect">
            <a:avLst/>
          </a:prstGeom>
          <a:noFill/>
        </p:spPr>
      </p:pic>
      <p:pic>
        <p:nvPicPr>
          <p:cNvPr id="6150" name="Picture 6" descr="C:\Users\Марина\Desktop\Детсад\День матери Будни2019г\IMG-20191130-WA01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000504"/>
            <a:ext cx="3780000" cy="2681155"/>
          </a:xfrm>
          <a:prstGeom prst="rect">
            <a:avLst/>
          </a:prstGeom>
          <a:noFill/>
        </p:spPr>
      </p:pic>
      <p:pic>
        <p:nvPicPr>
          <p:cNvPr id="6146" name="Picture 2" descr="C:\Users\Марина\Desktop\Детсад\День матери Будни2019г\IMG-20191130-WA014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1928802"/>
            <a:ext cx="2952000" cy="2539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1714488"/>
            <a:ext cx="742955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Марина\Desktop\Детсад\День матери Будни2019г\IMG-20191130-WA0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160000" cy="3192705"/>
          </a:xfrm>
          <a:prstGeom prst="rect">
            <a:avLst/>
          </a:prstGeom>
          <a:noFill/>
        </p:spPr>
      </p:pic>
      <p:pic>
        <p:nvPicPr>
          <p:cNvPr id="7171" name="Picture 3" descr="C:\Users\Марина\Desktop\Детсад\День матери Будни2019г\IMG-20191130-WA00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714356"/>
            <a:ext cx="2736000" cy="3055542"/>
          </a:xfrm>
          <a:prstGeom prst="rect">
            <a:avLst/>
          </a:prstGeom>
          <a:noFill/>
        </p:spPr>
      </p:pic>
      <p:pic>
        <p:nvPicPr>
          <p:cNvPr id="7172" name="Picture 4" descr="C:\Users\Марина\Desktop\Детсад\День матери Будни2019г\IMG-20191130-WA01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85728"/>
            <a:ext cx="1726798" cy="385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57752" y="3929066"/>
            <a:ext cx="4286248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собрал сегодня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Наших милых, добрых мам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им танец приготовил,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рисунок рисовал.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трудились целый месяц,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сделать им сюрприз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Чтоб узнали, как их любим,</a:t>
            </a:r>
            <a:endParaRPr lang="ru-RU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Мамин смех для нас как приз!</a:t>
            </a:r>
            <a:endParaRPr lang="ru-RU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Марина\Desktop\G7ujwt1e3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WPS Presentation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Вадим и Света</cp:lastModifiedBy>
  <cp:revision>33</cp:revision>
  <dcterms:created xsi:type="dcterms:W3CDTF">2020-01-06T10:23:00Z</dcterms:created>
  <dcterms:modified xsi:type="dcterms:W3CDTF">2020-01-17T02:11:17Z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1049-11.2.0.9127</vt:lpwstr>
  </property>
</Properties>
</file>