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2490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C222B7-5300-49A7-91EB-28B36B916391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FDF82C-C2D3-4A2D-BAE5-D2534BBA56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3912" y="116632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День открытых дверей в средней группе </a:t>
            </a:r>
            <a:r>
              <a:rPr lang="en-US" sz="6000" dirty="0" smtClean="0">
                <a:solidFill>
                  <a:srgbClr val="00B050"/>
                </a:solidFill>
              </a:rPr>
              <a:t>“</a:t>
            </a:r>
            <a:r>
              <a:rPr lang="ru-RU" sz="6000" dirty="0" smtClean="0">
                <a:solidFill>
                  <a:srgbClr val="00B050"/>
                </a:solidFill>
              </a:rPr>
              <a:t>Кузнечики</a:t>
            </a:r>
            <a:r>
              <a:rPr lang="en-US" sz="6000" dirty="0" smtClean="0">
                <a:solidFill>
                  <a:srgbClr val="00B050"/>
                </a:solidFill>
              </a:rPr>
              <a:t>”</a:t>
            </a:r>
            <a:r>
              <a:rPr lang="ru-RU" sz="6000" dirty="0" smtClean="0">
                <a:solidFill>
                  <a:srgbClr val="00B050"/>
                </a:solidFill>
              </a:rPr>
              <a:t> 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4292" y="5157192"/>
            <a:ext cx="342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Подготовила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  <a:r>
              <a:rPr lang="ru-RU" dirty="0" smtClean="0">
                <a:solidFill>
                  <a:srgbClr val="00B050"/>
                </a:solidFill>
              </a:rPr>
              <a:t> Тарасова Н.П.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Апрель 2018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ÐÐ°ÑÑÐ¸Ð½ÐºÐ¸ Ð¿Ð¾ Ð·Ð°Ð¿ÑÐ¾ÑÑ Ð¸Ð³ÑÑÑ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96252"/>
            <a:ext cx="3600400" cy="26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4482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7170" name="Picture 2" descr="ÐÐ°ÑÑÐ¸Ð½ÐºÐ¸ Ð¿Ð¾ Ð·Ð°Ð¿ÑÐ¾ÑÑ Ð¸Ð³ÑÑÑ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901" y="2865039"/>
            <a:ext cx="3822229" cy="38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404664"/>
            <a:ext cx="419470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18232" y="1844824"/>
            <a:ext cx="4458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В детском саду 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день </a:t>
            </a:r>
            <a:r>
              <a:rPr lang="en-US" sz="2400" dirty="0">
                <a:solidFill>
                  <a:srgbClr val="00B050"/>
                </a:solidFill>
              </a:rPr>
              <a:t>“</a:t>
            </a:r>
            <a:r>
              <a:rPr lang="ru-RU" sz="2400" dirty="0">
                <a:solidFill>
                  <a:srgbClr val="00B050"/>
                </a:solidFill>
              </a:rPr>
              <a:t>Открытых дверей</a:t>
            </a:r>
            <a:r>
              <a:rPr lang="en-US" sz="2400" dirty="0">
                <a:solidFill>
                  <a:srgbClr val="00B050"/>
                </a:solidFill>
              </a:rPr>
              <a:t>”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Папы и мамы спешите скорей. 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Вы сегодня приходите, 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Как живем в саду смотрите. 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4931" l="8462" r="90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892" y="4009412"/>
            <a:ext cx="2595507" cy="25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0648"/>
            <a:ext cx="437637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4888100" y="1719164"/>
            <a:ext cx="4752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Мама с Глебом кушать села,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Тоже каши захотела.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Глеб на маму посмотрел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И всю кашу сразу съел. 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100000" l="35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337048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96652"/>
            <a:ext cx="396044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28" y="296652"/>
            <a:ext cx="4104456" cy="493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47321" y="5373216"/>
            <a:ext cx="6771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Ребята дружно кашу ели и на папу посмотрели,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Папа с ними пил какао и ему все было мало.</a:t>
            </a:r>
          </a:p>
        </p:txBody>
      </p:sp>
    </p:spTree>
    <p:extLst>
      <p:ext uri="{BB962C8B-B14F-4D97-AF65-F5344CB8AC3E}">
        <p14:creationId xmlns:p14="http://schemas.microsoft.com/office/powerpoint/2010/main" val="2041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48680"/>
            <a:ext cx="432048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0568" y="185055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В группе мамы наблюдали,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Как мы в игры все играли.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И следили за порядком,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Чтоб не ссорились ребятки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¸Ð³ÑÑÑÐºÐ¸ Ð¿Ð½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488" y="3880091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4659982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11502" y="798616"/>
            <a:ext cx="37649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Анина мама детей занимала,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Им про весну вопрос задавала.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Дети хором отвечали,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Свои знания ей показали.</a:t>
            </a:r>
          </a:p>
        </p:txBody>
      </p:sp>
      <p:pic>
        <p:nvPicPr>
          <p:cNvPr id="5122" name="Picture 2" descr="ÐÐ°ÑÑÐ¸Ð½ÐºÐ¸ Ð¿Ð¾ Ð·Ð°Ð¿ÑÐ¾ÑÑ Ð¸Ð³ÑÑÑÐºÐ¸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341" y="3476272"/>
            <a:ext cx="3027884" cy="30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39" y="548680"/>
            <a:ext cx="336925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012" y="548900"/>
            <a:ext cx="3455096" cy="468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5517231"/>
            <a:ext cx="677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К своей маме я прижмусь и тихонько улыбнусь,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Вот бы мамочка моя в группе рядышком была.</a:t>
            </a:r>
          </a:p>
        </p:txBody>
      </p:sp>
    </p:spTree>
    <p:extLst>
      <p:ext uri="{BB962C8B-B14F-4D97-AF65-F5344CB8AC3E}">
        <p14:creationId xmlns:p14="http://schemas.microsoft.com/office/powerpoint/2010/main" val="21217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4456378" cy="554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1412776"/>
            <a:ext cx="41787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Надели халаты </a:t>
            </a:r>
            <a:endParaRPr lang="ru-RU" sz="3200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и </a:t>
            </a:r>
            <a:r>
              <a:rPr lang="ru-RU" sz="3200" dirty="0">
                <a:solidFill>
                  <a:srgbClr val="00B050"/>
                </a:solidFill>
              </a:rPr>
              <a:t>шапочки взяли,</a:t>
            </a:r>
          </a:p>
          <a:p>
            <a:pPr algn="ctr"/>
            <a:r>
              <a:rPr lang="ru-RU" sz="3200" dirty="0">
                <a:solidFill>
                  <a:srgbClr val="00B050"/>
                </a:solidFill>
              </a:rPr>
              <a:t>В бассейн нас </a:t>
            </a:r>
            <a:endParaRPr lang="ru-RU" sz="3200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мамы сопровождали.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Ð¸Ð³ÑÑÑÐºÐ¸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51878"/>
            <a:ext cx="2637334" cy="26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367240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76672"/>
            <a:ext cx="3888432" cy="48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5516" y="55892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Как мы плавали в бассейне, мамы наши посмотрели.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Мы ныряли и играли, и нисколько не устали.</a:t>
            </a:r>
          </a:p>
        </p:txBody>
      </p:sp>
    </p:spTree>
    <p:extLst>
      <p:ext uri="{BB962C8B-B14F-4D97-AF65-F5344CB8AC3E}">
        <p14:creationId xmlns:p14="http://schemas.microsoft.com/office/powerpoint/2010/main" val="32173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</TotalTime>
  <Words>178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Administrator</cp:lastModifiedBy>
  <cp:revision>10</cp:revision>
  <dcterms:created xsi:type="dcterms:W3CDTF">2017-11-12T14:35:18Z</dcterms:created>
  <dcterms:modified xsi:type="dcterms:W3CDTF">2018-05-27T09:54:44Z</dcterms:modified>
</cp:coreProperties>
</file>