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sldIdLst>
    <p:sldId id="288" r:id="rId2"/>
    <p:sldId id="279" r:id="rId3"/>
    <p:sldId id="282" r:id="rId4"/>
    <p:sldId id="281" r:id="rId5"/>
    <p:sldId id="277" r:id="rId6"/>
    <p:sldId id="259" r:id="rId7"/>
    <p:sldId id="285" r:id="rId8"/>
    <p:sldId id="283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728" autoAdjust="0"/>
  </p:normalViewPr>
  <p:slideViewPr>
    <p:cSldViewPr showGuides="1">
      <p:cViewPr>
        <p:scale>
          <a:sx n="78" d="100"/>
          <a:sy n="78" d="100"/>
        </p:scale>
        <p:origin x="-70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9EFA84-608D-45BF-9F4C-289259CDFC0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481E82-7153-403D-ACBA-A885381C8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9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F9191-DCD5-4724-8333-FBC0E11E926D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E5E0E9-5C40-4F4F-AE88-19EF1FAB1AD8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50A5C2-C2B3-410B-AA27-49E9D2798044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A270E-32C9-4D31-99A8-0F48D94F2637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664308-C2E8-4D2D-93C9-69AB217916B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753164-A102-4B19-B37F-A70FBEBB5E0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4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98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2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89D1-31DA-4B2E-A44D-F2E17380CCCA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4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821B-E1E3-4CA2-A80F-BEA61E5CF3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5775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8501-98C4-45E2-9C7D-5A6C82AC86CE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A9F4-BD51-4B76-93FF-2863640D8A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624353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6459-08BE-4375-ACDC-079309C13849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CA47-DA32-49CB-BBF4-0B1CB668E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156155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4A3C-2116-4C5E-BD86-0A26BA451FF3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5B9D3-86F8-4A2F-B136-8A10245B9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61639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91C1-57D5-41C7-BDEB-CA58C07FA04C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E0C73-D285-4B7F-9D27-29D99DE06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614619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3F07-E7A9-4C13-B28A-63E9618BCDCB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CC26-4C2E-43DB-B616-24BC5848CC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503016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AA59-4829-4A96-A61C-4E7A6C0D2544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3187-35A1-4C66-A90A-05213123D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783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5D04-21A3-44DA-88FC-F28177F29543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62C6E-DA73-48D6-AEF0-9B50FEC56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596253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5973-1B05-4DA4-AB62-4A2BC7142881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7226-2BF8-48F8-B2CB-06C20BCDB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05292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7140-7204-4A96-8715-296E67906F98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368E-9FD3-4A4F-B0A3-9853DAE2E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009959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1A49-617E-4098-AFC2-6D2AE2F59B96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8542A-34A9-4C18-BA59-286689170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91461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F0EB-5D6A-464A-B51D-46CB8EDEF77D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EE9A6-F217-4F09-84C8-E4A0A5553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307361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A602"/>
            </a:gs>
            <a:gs pos="100000">
              <a:srgbClr val="FCAB4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88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15E04BB-9808-4841-A0E8-ED1D49DCD28E}" type="datetimeFigureOut">
              <a:rPr lang="ru-RU" altLang="ru-RU"/>
              <a:pPr>
                <a:defRPr/>
              </a:pPr>
              <a:t>23.11.2017</a:t>
            </a:fld>
            <a:endParaRPr lang="ru-RU" altLang="ru-RU"/>
          </a:p>
        </p:txBody>
      </p:sp>
      <p:sp>
        <p:nvSpPr>
          <p:cNvPr id="788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88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4EB0DA-FCDE-432B-ACF1-8A68F53A1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7887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8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8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161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8000" smtClean="0"/>
              <a:t>День пожилого </a:t>
            </a:r>
            <a:br>
              <a:rPr lang="ru-RU" altLang="ru-RU" sz="8000" smtClean="0"/>
            </a:br>
            <a:r>
              <a:rPr lang="ru-RU" altLang="ru-RU" sz="8000" smtClean="0"/>
              <a:t>человека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926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Тарасова Н.П.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2017 октябрь</a:t>
            </a:r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700338" y="836613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099" name="Picture 7" descr="C:\Users\Светлана\Pictures\разное\дпл-фото\0_b0c5a_b183bced_XL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700338" y="836613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79" name="Содержимое 7"/>
          <p:cNvSpPr>
            <a:spLocks noGrp="1"/>
          </p:cNvSpPr>
          <p:nvPr>
            <p:ph idx="4294967295"/>
          </p:nvPr>
        </p:nvSpPr>
        <p:spPr>
          <a:xfrm>
            <a:off x="4356100" y="981075"/>
            <a:ext cx="4787900" cy="550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ru-RU" smtClean="0"/>
              <a:t>	</a:t>
            </a:r>
            <a:r>
              <a:rPr lang="ru-RU" altLang="ru-RU" b="1" smtClean="0"/>
              <a:t>Люди пожилые, сердцем молодые,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ru-RU" b="1" smtClean="0"/>
              <a:t>	</a:t>
            </a:r>
            <a:r>
              <a:rPr lang="ru-RU" altLang="ru-RU" b="1" smtClean="0"/>
              <a:t>Сколько повидали  вы путей, дорог.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ru-RU" b="1" smtClean="0"/>
              <a:t>	</a:t>
            </a:r>
            <a:r>
              <a:rPr lang="ru-RU" altLang="ru-RU" b="1" smtClean="0"/>
              <a:t>Горячо любили, и  детей растили,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ru-RU" b="1" smtClean="0"/>
              <a:t>	</a:t>
            </a:r>
            <a:r>
              <a:rPr lang="ru-RU" altLang="ru-RU" b="1" smtClean="0"/>
              <a:t>И надеждой жили:  меньше бы тревог!</a:t>
            </a:r>
            <a:r>
              <a:rPr lang="ru-RU" altLang="ru-RU" smtClean="0"/>
              <a:t>  </a:t>
            </a:r>
          </a:p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80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1400" smtClean="0"/>
          </a:p>
        </p:txBody>
      </p:sp>
      <p:pic>
        <p:nvPicPr>
          <p:cNvPr id="5125" name="Picture 2" descr="C:\Users\Светлана\Pictures\разное\дпл-фото\den_po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42753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  <p:bldP spid="30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700338" y="836613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4102" name="Содержимое 5"/>
          <p:cNvSpPr>
            <a:spLocks noGrp="1"/>
          </p:cNvSpPr>
          <p:nvPr>
            <p:ph idx="4294967295"/>
          </p:nvPr>
        </p:nvSpPr>
        <p:spPr>
          <a:xfrm>
            <a:off x="1042988" y="4525963"/>
            <a:ext cx="7561262" cy="23320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/>
              <a:t>Люди пожилые, матушка Россия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/>
              <a:t> Вас не баловала  легкою судьбой.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/>
              <a:t>Дай вам Бог покоя,  чтобы над рекою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 smtClean="0"/>
              <a:t>Солнце озаряло  купол  голубой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 </a:t>
            </a:r>
          </a:p>
        </p:txBody>
      </p:sp>
      <p:pic>
        <p:nvPicPr>
          <p:cNvPr id="6148" name="Picture 2" descr="C:\Users\Светлана\Pictures\разное\дпл-фото\PA010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6983412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2700338" y="836613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84213" y="620713"/>
            <a:ext cx="734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</p:txBody>
      </p:sp>
      <p:sp>
        <p:nvSpPr>
          <p:cNvPr id="5126" name="Заголовок 6"/>
          <p:cNvSpPr>
            <a:spLocks noGrp="1"/>
          </p:cNvSpPr>
          <p:nvPr>
            <p:ph type="title" sz="quarter" idx="4294967295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smtClean="0"/>
              <a:t>Люди пожилые,  вы во всем такие:                                      </a:t>
            </a:r>
            <a:br>
              <a:rPr lang="ru-RU" altLang="ru-RU" sz="3200" smtClean="0"/>
            </a:br>
            <a:r>
              <a:rPr lang="ru-RU" altLang="ru-RU" sz="3200" smtClean="0"/>
              <a:t>Отдаете душу, опыт и любовь</a:t>
            </a:r>
            <a:br>
              <a:rPr lang="ru-RU" altLang="ru-RU" sz="3200" smtClean="0"/>
            </a:br>
            <a:r>
              <a:rPr lang="ru-RU" altLang="ru-RU" sz="3200" smtClean="0"/>
              <a:t>Дорогому дому,  миру молодому</a:t>
            </a:r>
            <a:br>
              <a:rPr lang="ru-RU" altLang="ru-RU" sz="3200" smtClean="0"/>
            </a:br>
            <a:r>
              <a:rPr lang="ru-RU" altLang="ru-RU" sz="3200" smtClean="0"/>
              <a:t> И всему, что сердце  вспоминает вновь.</a:t>
            </a:r>
            <a:br>
              <a:rPr lang="ru-RU" altLang="ru-RU" sz="3200" smtClean="0"/>
            </a:br>
            <a:r>
              <a:rPr lang="ru-RU" altLang="ru-RU" sz="3200" smtClean="0"/>
              <a:t> </a:t>
            </a:r>
          </a:p>
        </p:txBody>
      </p:sp>
      <p:pic>
        <p:nvPicPr>
          <p:cNvPr id="7173" name="Содержимое 12" descr="0_294_e6dc798b_xl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437063"/>
            <a:ext cx="3400425" cy="2187575"/>
          </a:xfrm>
        </p:spPr>
      </p:pic>
      <p:pic>
        <p:nvPicPr>
          <p:cNvPr id="7174" name="Содержимое 14" descr="image391505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149725"/>
            <a:ext cx="4067175" cy="2276475"/>
          </a:xfrm>
        </p:spPr>
      </p:pic>
      <p:pic>
        <p:nvPicPr>
          <p:cNvPr id="7175" name="Picture 7" descr="C:\Users\Светлана\Pictures\разное\дпл-фото\78361464_large_Kopiya_70596334_1297543726_shutterstock_7769704625x4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21732">
            <a:off x="1692275" y="2420938"/>
            <a:ext cx="2663825" cy="1774825"/>
          </a:xfrm>
          <a:noFill/>
        </p:spPr>
      </p:pic>
      <p:pic>
        <p:nvPicPr>
          <p:cNvPr id="7176" name="Содержимое 13" descr="0_5d955_4321b1fd_XL.jpeg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7626">
            <a:off x="5364163" y="2349500"/>
            <a:ext cx="1695450" cy="21367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0" y="2852738"/>
            <a:ext cx="496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</a:t>
            </a:r>
          </a:p>
        </p:txBody>
      </p:sp>
      <p:sp>
        <p:nvSpPr>
          <p:cNvPr id="6150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79388" y="836613"/>
            <a:ext cx="3502025" cy="56880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Люди пожилые,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Пусть года былые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Будут вам опорой,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Дети — все поймут.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И поклон вам низкий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От родных и близких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И от всей отчизны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За бесценный труд!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4711452" cy="577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4787900" cy="6335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>
                <a:ea typeface="宋体" charset="-122"/>
              </a:rPr>
              <a:t>	</a:t>
            </a:r>
            <a:r>
              <a:rPr lang="ru-RU" altLang="zh-CN" sz="2800" dirty="0" smtClean="0"/>
              <a:t>Пусть каждый день, </a:t>
            </a:r>
            <a:br>
              <a:rPr lang="ru-RU" altLang="zh-CN" sz="2800" dirty="0" smtClean="0"/>
            </a:br>
            <a:r>
              <a:rPr lang="ru-RU" altLang="zh-CN" sz="2800" dirty="0" smtClean="0"/>
              <a:t>Что отвела судьба, </a:t>
            </a:r>
            <a:br>
              <a:rPr lang="ru-RU" altLang="zh-CN" sz="2800" dirty="0" smtClean="0"/>
            </a:br>
            <a:r>
              <a:rPr lang="ru-RU" altLang="zh-CN" sz="2800" dirty="0" smtClean="0"/>
              <a:t>Приносит радость с солнечным восходом. </a:t>
            </a:r>
            <a:br>
              <a:rPr lang="ru-RU" altLang="zh-CN" sz="2800" dirty="0" smtClean="0"/>
            </a:br>
            <a:r>
              <a:rPr lang="ru-RU" altLang="zh-CN" sz="2800" dirty="0" smtClean="0"/>
              <a:t>И светит вам счастливая звезда, </a:t>
            </a:r>
            <a:br>
              <a:rPr lang="ru-RU" altLang="zh-CN" sz="2800" dirty="0" smtClean="0"/>
            </a:br>
            <a:r>
              <a:rPr lang="ru-RU" altLang="zh-CN" sz="2800" dirty="0" smtClean="0"/>
              <a:t>Храня от бед и жизненной невзгоды. </a:t>
            </a:r>
            <a:br>
              <a:rPr lang="ru-RU" altLang="zh-CN" sz="2800" dirty="0" smtClean="0"/>
            </a:br>
            <a:r>
              <a:rPr lang="ru-RU" altLang="zh-CN" sz="2800" dirty="0" smtClean="0"/>
              <a:t>Удачи вам и искреннего смеха, </a:t>
            </a:r>
            <a:br>
              <a:rPr lang="ru-RU" altLang="zh-CN" sz="2800" dirty="0" smtClean="0"/>
            </a:br>
            <a:r>
              <a:rPr lang="ru-RU" altLang="zh-CN" sz="2800" dirty="0" smtClean="0"/>
              <a:t>Здоровья вам на долгие года. </a:t>
            </a:r>
            <a:br>
              <a:rPr lang="ru-RU" altLang="zh-CN" sz="2800" dirty="0" smtClean="0"/>
            </a:br>
            <a:r>
              <a:rPr lang="ru-RU" altLang="zh-CN" sz="2800" dirty="0" smtClean="0"/>
              <a:t>Желаем вам во всех делах успеха, </a:t>
            </a:r>
            <a:br>
              <a:rPr lang="ru-RU" altLang="zh-CN" sz="2800" dirty="0" smtClean="0"/>
            </a:br>
            <a:r>
              <a:rPr lang="ru-RU" altLang="zh-CN" sz="2800" dirty="0" smtClean="0"/>
              <a:t>И рады встрече с вами мы всегда! </a:t>
            </a:r>
            <a:endParaRPr lang="ru-RU" alt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5120"/>
            <a:ext cx="4032448" cy="476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"/>
            <a:ext cx="8897088" cy="659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116013" y="1268413"/>
            <a:ext cx="712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b="1">
              <a:latin typeface="Arial" charset="0"/>
            </a:endParaRPr>
          </a:p>
        </p:txBody>
      </p: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7410450" cy="1873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solidFill>
                  <a:srgbClr val="FDDA3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843</TotalTime>
  <Words>81</Words>
  <Application>Microsoft Office PowerPoint</Application>
  <PresentationFormat>Экран (4:3)</PresentationFormat>
  <Paragraphs>30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Wingdings</vt:lpstr>
      <vt:lpstr>Calibri</vt:lpstr>
      <vt:lpstr>宋体</vt:lpstr>
      <vt:lpstr>Клен</vt:lpstr>
      <vt:lpstr>День пожилого  человека</vt:lpstr>
      <vt:lpstr>Презентация PowerPoint</vt:lpstr>
      <vt:lpstr>Презентация PowerPoint</vt:lpstr>
      <vt:lpstr>Презентация PowerPoint</vt:lpstr>
      <vt:lpstr>Люди пожилые,  вы во всем такие:                                       Отдаете душу, опыт и любовь Дорогому дому,  миру молодому  И всему, что сердце  вспоминает вновь. 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internet</dc:creator>
  <cp:lastModifiedBy>Семенюк Вадим Владимирович</cp:lastModifiedBy>
  <cp:revision>40</cp:revision>
  <dcterms:created xsi:type="dcterms:W3CDTF">2009-08-19T19:31:04Z</dcterms:created>
  <dcterms:modified xsi:type="dcterms:W3CDTF">2017-11-23T02:53:52Z</dcterms:modified>
</cp:coreProperties>
</file>