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3" r:id="rId5"/>
    <p:sldId id="262" r:id="rId6"/>
    <p:sldId id="261" r:id="rId7"/>
    <p:sldId id="260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51F5ED-794B-413A-A898-4C4280F749C7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6286ED-798F-40B9-9B11-50028377C7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G: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23\IMG_20150219_095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010400" cy="4029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285720" y="4572008"/>
            <a:ext cx="8572560" cy="2071702"/>
          </a:xfrm>
          <a:prstGeom prst="horizontalScroll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забудет вся Земля про такую дату,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 праздник февраля поздравляем ПАПУ!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рина\Desktop\23\IMG_20150219_085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990975" cy="599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C:\Users\Марина\Desktop\23\IMG_20150219_0859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14752"/>
            <a:ext cx="3429024" cy="26971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5000628" y="571480"/>
            <a:ext cx="3786214" cy="235745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Кто сказал, что мы не богатыри?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Хоть мы и малы еще ростом!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Марина\Desktop\23\DSC_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4214842" cy="2571768"/>
          </a:xfrm>
          <a:prstGeom prst="rect">
            <a:avLst/>
          </a:prstGeom>
          <a:ln w="127000" cap="rnd">
            <a:solidFill>
              <a:srgbClr val="00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2" name="Picture 6" descr="C:\Users\Марина\Desktop\23\DSC_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4143404" cy="2571768"/>
          </a:xfrm>
          <a:prstGeom prst="rect">
            <a:avLst/>
          </a:prstGeom>
          <a:ln w="127000" cap="rnd">
            <a:solidFill>
              <a:srgbClr val="0099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3" name="Picture 7" descr="C:\Users\Марина\Desktop\23\DSC_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42"/>
            <a:ext cx="428628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857232"/>
            <a:ext cx="3613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Защитники обители! Отважные бойцы!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доблестные рыцари!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Лихие храбрецы!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рина\Desktop\23\IMG_20150219_091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0"/>
            <a:ext cx="5905500" cy="433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арина\Desktop\23\DSC_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4429156" cy="2926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32-конечная звезда 5"/>
          <p:cNvSpPr/>
          <p:nvPr/>
        </p:nvSpPr>
        <p:spPr>
          <a:xfrm>
            <a:off x="142844" y="0"/>
            <a:ext cx="3214710" cy="3786190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23 февраля – зимний день, чудесный,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23 февраля – танцы будут, песни!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32-конечная звезда 6"/>
          <p:cNvSpPr/>
          <p:nvPr/>
        </p:nvSpPr>
        <p:spPr>
          <a:xfrm>
            <a:off x="4786314" y="3786190"/>
            <a:ext cx="4357686" cy="3071810"/>
          </a:xfrm>
          <a:prstGeom prst="star3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23 февраля – спляшем, погуляем,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23 февраля – папу поздравляем!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23\DSC_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665690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арина\Desktop\23\DSC_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43248"/>
            <a:ext cx="4686328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ятно 1 4"/>
          <p:cNvSpPr/>
          <p:nvPr/>
        </p:nvSpPr>
        <p:spPr>
          <a:xfrm>
            <a:off x="3786182" y="0"/>
            <a:ext cx="5357818" cy="378619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папа находчивый, умный и смелый!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по плечу даже сложное дело!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86256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лбу бывали шишки, под глазом фонари.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 если мы – мальчишки, то мы – богатыри!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23\DSCN0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357718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 descr="C:\Users\Марина\Desktop\23\DSCN0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4071966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C:\Users\Марина\Desktop\23\DSCN0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857628"/>
            <a:ext cx="485778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071942"/>
            <a:ext cx="23620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А когда-то, под грохот пушечный</a:t>
            </a:r>
            <a:endParaRPr lang="ru-RU" sz="2600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6786578" y="4214818"/>
            <a:ext cx="3286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Шел здесь бой совсем не игрушечный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23\DSCN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929486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войная волна 3"/>
          <p:cNvSpPr/>
          <p:nvPr/>
        </p:nvSpPr>
        <p:spPr>
          <a:xfrm>
            <a:off x="357158" y="5286388"/>
            <a:ext cx="8429684" cy="1428760"/>
          </a:xfrm>
          <a:prstGeom prst="doubleWave">
            <a:avLst>
              <a:gd name="adj1" fmla="val 6250"/>
              <a:gd name="adj2" fmla="val -6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Много в армии мужчин,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Ну а ПАПА мой – один!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G:\звезден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500702"/>
            <a:ext cx="12192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G:\звезден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572140"/>
            <a:ext cx="12192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357290" y="214290"/>
            <a:ext cx="6572264" cy="6500858"/>
          </a:xfrm>
          <a:prstGeom prst="verticalScroll">
            <a:avLst/>
          </a:prstGeom>
          <a:solidFill>
            <a:srgbClr val="F0A22E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4E3B30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Выполнила воспитатель: Баталова М. А.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4E3B30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6" descr="C:\Documents and Settings\MaGic6yJIuk\Рабочий стол\DSCN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2809875" cy="2106613"/>
          </a:xfrm>
          <a:prstGeom prst="rect">
            <a:avLst/>
          </a:prstGeom>
          <a:noFill/>
          <a:effectLst>
            <a:glow rad="228600">
              <a:srgbClr val="C17529">
                <a:satMod val="175000"/>
                <a:alpha val="40000"/>
              </a:srgbClr>
            </a:glow>
          </a:effectLst>
        </p:spPr>
      </p:pic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00B0F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</TotalTime>
  <Words>136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21</cp:revision>
  <dcterms:created xsi:type="dcterms:W3CDTF">2015-02-26T14:37:51Z</dcterms:created>
  <dcterms:modified xsi:type="dcterms:W3CDTF">2015-02-26T18:45:31Z</dcterms:modified>
</cp:coreProperties>
</file>