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2410-ED27-4C39-A974-DC2A1655D50E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347-2283-4506-8439-E5FC87719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2410-ED27-4C39-A974-DC2A1655D50E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347-2283-4506-8439-E5FC87719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2410-ED27-4C39-A974-DC2A1655D50E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347-2283-4506-8439-E5FC87719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2410-ED27-4C39-A974-DC2A1655D50E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347-2283-4506-8439-E5FC87719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2410-ED27-4C39-A974-DC2A1655D50E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347-2283-4506-8439-E5FC87719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2410-ED27-4C39-A974-DC2A1655D50E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347-2283-4506-8439-E5FC87719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2410-ED27-4C39-A974-DC2A1655D50E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347-2283-4506-8439-E5FC87719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2410-ED27-4C39-A974-DC2A1655D50E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347-2283-4506-8439-E5FC87719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2410-ED27-4C39-A974-DC2A1655D50E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347-2283-4506-8439-E5FC87719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2410-ED27-4C39-A974-DC2A1655D50E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347-2283-4506-8439-E5FC87719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2410-ED27-4C39-A974-DC2A1655D50E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347-2283-4506-8439-E5FC87719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2410-ED27-4C39-A974-DC2A1655D50E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33347-2283-4506-8439-E5FC87719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72a5407adc1e015d8aee2f219b6434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00"/>
            <a:ext cx="9144000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857232"/>
            <a:ext cx="807246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5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Знакомство с библиотекой</a:t>
            </a:r>
            <a:endParaRPr lang="ru-RU" sz="5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9322" y="6000768"/>
            <a:ext cx="321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МБДОУ ЦРР №28 «Огонек»</a:t>
            </a:r>
          </a:p>
          <a:p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Старшая группа №6 «Кузнечики»</a:t>
            </a:r>
          </a:p>
          <a:p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Выполнила воспитатель: Баталова М.А.</a:t>
            </a:r>
          </a:p>
          <a:p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октябрь 2018г.                  </a:t>
            </a: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арина\Desktop\e54dca9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71736" y="3286124"/>
            <a:ext cx="3643338" cy="3333750"/>
          </a:xfrm>
          <a:prstGeom prst="rect">
            <a:avLst/>
          </a:prstGeom>
          <a:noFill/>
        </p:spPr>
      </p:pic>
      <p:pic>
        <p:nvPicPr>
          <p:cNvPr id="2" name="Picture 2" descr="C:\Users\Марина\Desktop\апе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428860" y="3857628"/>
            <a:ext cx="1285884" cy="11069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4744" y="2643182"/>
            <a:ext cx="542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«Дорога в библиотеку - путь к сердцу, душе, добру.         И этот путь открыт каждому»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А.И.Герц</a:t>
            </a:r>
          </a:p>
          <a:p>
            <a:r>
              <a:rPr lang="ru-RU" b="1" dirty="0" smtClean="0"/>
              <a:t>                              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72a5407adc1e015d8aee2f219b6434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2051" name="Picture 3" descr="C:\Users\Марина\Desktop\В библиотеке\IMG_76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928802"/>
            <a:ext cx="7573616" cy="40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928926" y="285728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идем в библиотеку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побольше все узнать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Настоящим человеком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Помогает книга стать!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72a5407adc1e015d8aee2f219b6434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3074" name="Picture 2" descr="C:\Users\Марина\Desktop\В библиотеке\IMG_76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8000" cy="25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Марина\Desktop\В библиотеке\IMG_76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00" y="0"/>
            <a:ext cx="3996000" cy="26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Марина\Desktop\В библиотеке\IMG_76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98000"/>
            <a:ext cx="4140000" cy="27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Марина\Desktop\В библиотеке\IMG_761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000" y="4026000"/>
            <a:ext cx="4248000" cy="28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Марина\Desktop\апе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2428868"/>
            <a:ext cx="228600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72a5407adc1e015d8aee2f219b6434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4098" name="Picture 2" descr="C:\Users\Марина\Desktop\В библиотеке\IMG_76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929066"/>
            <a:ext cx="4212000" cy="28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099" name="Picture 3" descr="C:\Users\Марина\Desktop\В библиотеке\IMG_76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929066"/>
            <a:ext cx="4212000" cy="28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100" name="Picture 4" descr="C:\Users\Марина\Desktop\В библиотеке\IMG_20180926_09411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714356"/>
            <a:ext cx="4080000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714356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Библиотекарь –это слово магическое, как кристалл.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Всегда готов тебе помочь он,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Твоим он другом лучшим стал!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72a5407adc1e015d8aee2f219b6434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5122" name="Picture 2" descr="C:\Users\Марина\Desktop\В библиотеке\IMG_76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3276000" cy="21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3" name="Picture 3" descr="C:\Users\Марина\Desktop\В библиотеке\IMG_76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55718" y="3784686"/>
            <a:ext cx="3420000" cy="22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4" name="Picture 4" descr="C:\Users\Марина\Desktop\В библиотеке\IMG_762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1857364"/>
            <a:ext cx="3456000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Марина\Desktop\В библиотеке\IMG_762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571744"/>
            <a:ext cx="2484000" cy="372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6" name="Picture 6" descr="C:\Users\Марина\Desktop\В библиотеке\IMG_763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458000"/>
            <a:ext cx="3600000" cy="24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 descr="C:\Users\Марина\Desktop\апе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0"/>
            <a:ext cx="228600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72a5407adc1e015d8aee2f219b6434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6146" name="Picture 2" descr="C:\Users\Марина\Desktop\В библиотеке\IMG_76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4071942"/>
            <a:ext cx="3942000" cy="26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147" name="Picture 3" descr="C:\Users\Марина\Desktop\В библиотеке\IMG_76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585191"/>
            <a:ext cx="2448000" cy="3272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148" name="Picture 4" descr="C:\Users\Марина\Desktop\В библиотеке\IMG_76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401123" cy="3601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150" name="Picture 6" descr="C:\Users\Марина\Desktop\В библиотеке\IMG_764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005" y="214290"/>
            <a:ext cx="2621540" cy="32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643174" y="1214422"/>
            <a:ext cx="4071966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для ребят</a:t>
            </a:r>
          </a:p>
          <a:p>
            <a:r>
              <a:rPr lang="ru-RU" sz="2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полках книги в ряд стоят</a:t>
            </a:r>
          </a:p>
          <a:p>
            <a:r>
              <a:rPr lang="ru-RU" sz="2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Бери, читай и много знай,</a:t>
            </a:r>
          </a:p>
          <a:p>
            <a:r>
              <a:rPr lang="ru-RU" sz="2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но книгу ты не обижай!</a:t>
            </a:r>
            <a:endParaRPr lang="ru-RU" sz="2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72a5407adc1e015d8aee2f219b6434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7170" name="Picture 2" descr="C:\Users\Марина\Desktop\В библиотеке\IMG_20180926_1019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42852"/>
            <a:ext cx="5398057" cy="53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142976" y="5572140"/>
            <a:ext cx="800102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Поблагодарив библиотекарей за познавательный</a:t>
            </a:r>
          </a:p>
          <a:p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рассказ                  </a:t>
            </a:r>
          </a:p>
          <a:p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Мы все под впечатлением вернулись в детский сад!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72a5407adc1e015d8aee2f219b6434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643050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Марина\Desktop\e54dca9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214686"/>
            <a:ext cx="3333750" cy="3333750"/>
          </a:xfrm>
          <a:prstGeom prst="rect">
            <a:avLst/>
          </a:prstGeom>
          <a:noFill/>
        </p:spPr>
      </p:pic>
      <p:pic>
        <p:nvPicPr>
          <p:cNvPr id="2" name="Picture 2" descr="C:\Users\Марина\Desktop\апе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643314"/>
            <a:ext cx="1800000" cy="123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131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Семенюк Вадим Владимирович</cp:lastModifiedBy>
  <cp:revision>19</cp:revision>
  <dcterms:created xsi:type="dcterms:W3CDTF">2018-10-14T10:25:09Z</dcterms:created>
  <dcterms:modified xsi:type="dcterms:W3CDTF">2018-11-06T02:10:56Z</dcterms:modified>
</cp:coreProperties>
</file>