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25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9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9.xml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929174"/>
            <a:ext cx="7758122" cy="1928826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 № 6»Кузнечики»</a:t>
            </a:r>
            <a:endParaRPr lang="ru-RU" sz="4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Низамова Д. Д.</a:t>
            </a:r>
            <a:endParaRPr lang="ru-RU" sz="4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Тарасова Н.П.</a:t>
            </a:r>
            <a:endParaRPr lang="ru-RU" sz="4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2022 г.</a:t>
            </a:r>
            <a:endParaRPr lang="ru-RU" sz="4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00101" y="142853"/>
            <a:ext cx="7175500" cy="8858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2357430"/>
            <a:ext cx="8030812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«Город, в котором живу»</a:t>
            </a:r>
            <a:b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Экскурсия в детскую библиотеку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714488"/>
            <a:ext cx="8429684" cy="207170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928670"/>
            <a:ext cx="5857916" cy="364333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сибирских неизмеренных просторах,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много досточтимых городов,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города, история которых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Переплелась с историей веков.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Таков мой Бердск, простой и работящий,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обычной биографией своей...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Сорокин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1604" y="4857760"/>
            <a:ext cx="6143668" cy="11430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подготовительной группы  отправились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«путешествие» в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17 века…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F:\1 квартал 22\Экскурсия в библиотеку на Лунной краевед\20221026_10392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71604" y="214290"/>
            <a:ext cx="6143668" cy="4607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3929066"/>
            <a:ext cx="7715304" cy="18573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когда на пересечении двух полноводных рек Оби и Берди в густой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тайге,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смелые и отважные люди начали сооружать бревенчатый острог, огороженный высоким забором. Вот от этого военного укрепления и берет начало наш замечательный и уютный город Бердск!</a:t>
            </a:r>
            <a:endParaRPr lang="ru-RU" sz="2000" i="1" dirty="0"/>
          </a:p>
        </p:txBody>
      </p:sp>
      <p:pic>
        <p:nvPicPr>
          <p:cNvPr id="2050" name="Picture 2" descr="F:\1 квартал 22\Экскурсия в библиотеку на Лунной краевед\20221026_10415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43437" y="428604"/>
            <a:ext cx="4381531" cy="3286148"/>
          </a:xfrm>
          <a:prstGeom prst="rect">
            <a:avLst/>
          </a:prstGeom>
          <a:noFill/>
        </p:spPr>
      </p:pic>
      <p:pic>
        <p:nvPicPr>
          <p:cNvPr id="2051" name="Picture 3" descr="F:\1 квартал 22\Экскурсия в библиотеку на Лунной краевед\20221026_1044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4357718" cy="3268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4500570"/>
            <a:ext cx="8643998" cy="12858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с интересом послушали  историю, как в 50-х годах двадцатого века из-за строительства первой на Оби Новосибирской ГЭС - перенос Бердска на новую территорию, в 8 километрах от старого местоположения. Город, по сути, обрел вторую судьбу, история которой продолжается и по сей день…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F:\1 квартал 22\Экскурсия в библиотеку на Лунной краевед\20221026_10460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14281" y="214290"/>
            <a:ext cx="5429287" cy="4071966"/>
          </a:xfrm>
          <a:prstGeom prst="rect">
            <a:avLst/>
          </a:prstGeom>
          <a:noFill/>
        </p:spPr>
      </p:pic>
      <p:pic>
        <p:nvPicPr>
          <p:cNvPr id="6" name="Picture 5" descr="F:\1 квартал 22\Экскурсия в библиотеку на Лунной краевед\20221026_1047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14290"/>
            <a:ext cx="3071834" cy="4095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4500570"/>
            <a:ext cx="5486400" cy="209074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экскурсии мы познакомились с пластилиновым мультфильмом «Острог», снятый  бердской студией анимации «Дом» под руководством Геннадия Домашонкина.</a:t>
            </a: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 очень захотелось перенестись на 300 лет назад и оказаться в сказочном пластилиновом остроге.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F:\1 квартал 22\Экскурсия в библиотеку на Лунной краевед\20221026_10512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714876" y="0"/>
            <a:ext cx="1607355" cy="2143140"/>
          </a:xfrm>
          <a:prstGeom prst="rect">
            <a:avLst/>
          </a:prstGeom>
          <a:noFill/>
        </p:spPr>
      </p:pic>
      <p:pic>
        <p:nvPicPr>
          <p:cNvPr id="3076" name="Picture 4" descr="F:\1 квартал 22\Экскурсия в библиотеку на Лунной краевед\20221026_1052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731" y="0"/>
            <a:ext cx="2762269" cy="2071702"/>
          </a:xfrm>
          <a:prstGeom prst="rect">
            <a:avLst/>
          </a:prstGeom>
          <a:noFill/>
        </p:spPr>
      </p:pic>
      <p:pic>
        <p:nvPicPr>
          <p:cNvPr id="3077" name="Picture 5" descr="F:\1 квартал 22\Экскурсия в библиотеку на Лунной краевед\20221026_1055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285992"/>
            <a:ext cx="2786050" cy="2089538"/>
          </a:xfrm>
          <a:prstGeom prst="rect">
            <a:avLst/>
          </a:prstGeom>
          <a:noFill/>
        </p:spPr>
      </p:pic>
      <p:pic>
        <p:nvPicPr>
          <p:cNvPr id="3078" name="Picture 6" descr="F:\1 квартал 22\Экскурсия в библиотеку на Лунной краевед\20221026_1057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785794"/>
            <a:ext cx="4476749" cy="3357562"/>
          </a:xfrm>
          <a:prstGeom prst="rect">
            <a:avLst/>
          </a:prstGeom>
          <a:noFill/>
        </p:spPr>
      </p:pic>
      <p:pic>
        <p:nvPicPr>
          <p:cNvPr id="3079" name="Picture 7" descr="F:\1 квартал 22\Экскурсия в библиотеку на Лунной краевед\20221026_10580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500570"/>
            <a:ext cx="2786050" cy="2089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1 квартал 22\Экскурсия в библиотеку на Лунной краевед\20221026_11005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43438" y="142852"/>
            <a:ext cx="4339859" cy="6500858"/>
          </a:xfrm>
          <a:prstGeom prst="rect">
            <a:avLst/>
          </a:prstGeom>
          <a:noFill/>
        </p:spPr>
      </p:pic>
      <p:pic>
        <p:nvPicPr>
          <p:cNvPr id="4099" name="Picture 3" descr="F:\1 квартал 22\Экскурсия в библиотеку на Лунной краевед\20221026_111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00438"/>
            <a:ext cx="4214842" cy="3161132"/>
          </a:xfrm>
          <a:prstGeom prst="rect">
            <a:avLst/>
          </a:prstGeom>
          <a:noFill/>
        </p:spPr>
      </p:pic>
      <p:pic>
        <p:nvPicPr>
          <p:cNvPr id="4101" name="Picture 5" descr="F:\1 квартал 22\Экскурсия в библиотеку на Лунной краевед\20221026_1112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4190997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285860"/>
            <a:ext cx="2000232" cy="264320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здесь нам показали различные  книги о Бердске, в которых мы узнали много нового и интересного о родном городе.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F:\1 квартал 22\Экскурсия в библиотеку на Лунной краевед\20221026_11125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071670" y="642918"/>
            <a:ext cx="3333773" cy="2500330"/>
          </a:xfrm>
          <a:prstGeom prst="rect">
            <a:avLst/>
          </a:prstGeom>
          <a:noFill/>
        </p:spPr>
      </p:pic>
      <p:pic>
        <p:nvPicPr>
          <p:cNvPr id="5123" name="Picture 3" descr="F:\1 квартал 22\Экскурсия в библиотеку на Лунной краевед\20221026_1113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642918"/>
            <a:ext cx="3357554" cy="2518166"/>
          </a:xfrm>
          <a:prstGeom prst="rect">
            <a:avLst/>
          </a:prstGeom>
          <a:noFill/>
        </p:spPr>
      </p:pic>
      <p:pic>
        <p:nvPicPr>
          <p:cNvPr id="5124" name="Picture 4" descr="F:\1 квартал 22\Экскурсия в библиотеку на Лунной краевед\20221026_1113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732612"/>
            <a:ext cx="3309961" cy="2482470"/>
          </a:xfrm>
          <a:prstGeom prst="rect">
            <a:avLst/>
          </a:prstGeom>
          <a:noFill/>
        </p:spPr>
      </p:pic>
      <p:pic>
        <p:nvPicPr>
          <p:cNvPr id="5125" name="Picture 5" descr="F:\1 квартал 22\Экскурсия в библиотеку на Лунной краевед\20221026_1114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714752"/>
            <a:ext cx="3238490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1 квартал 22\Экскурсия в библиотеку на Лунной краевед\20221026_11214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57290" y="428604"/>
            <a:ext cx="6572296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1431</Words>
  <Application>WPS Presentation</Application>
  <PresentationFormat>Экран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vadim</cp:lastModifiedBy>
  <cp:revision>10</cp:revision>
  <dcterms:created xsi:type="dcterms:W3CDTF">2023-03-05T13:41:08Z</dcterms:created>
  <dcterms:modified xsi:type="dcterms:W3CDTF">2023-03-05T13:41:08Z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