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58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" descr="&quot;Центр развития ребенка – детский сад № 28 &quot;Огонёк&quot;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00100" y="555467"/>
            <a:ext cx="7175500" cy="885825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subTitle" idx="1"/>
          </p:nvPr>
        </p:nvSpPr>
        <p:spPr>
          <a:xfrm>
            <a:off x="411386" y="1916832"/>
            <a:ext cx="8337078" cy="4941168"/>
          </a:xfrm>
        </p:spPr>
        <p:txBody>
          <a:bodyPr>
            <a:normAutofit fontScale="75000" lnSpcReduction="20000"/>
          </a:bodyPr>
          <a:lstStyle/>
          <a:p>
            <a:pPr algn="ctr"/>
            <a:r>
              <a:rPr lang="ru-RU" sz="5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 страницам сказок»</a:t>
            </a:r>
            <a:endParaRPr lang="ru-RU" sz="59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5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5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кскурсия в библиотеку</a:t>
            </a:r>
            <a:b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>                                                                         </a:t>
            </a:r>
            <a:endParaRPr lang="ru-RU" sz="3200" b="1" dirty="0" smtClean="0">
              <a:solidFill>
                <a:schemeClr val="tx1"/>
              </a:solidFill>
            </a:endParaRPr>
          </a:p>
          <a:p>
            <a:pPr algn="ctr"/>
            <a:endParaRPr lang="ru-RU" sz="3200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                                                  </a:t>
            </a:r>
            <a:r>
              <a:rPr lang="ru-RU" sz="3200" b="1" dirty="0" smtClean="0">
                <a:solidFill>
                  <a:schemeClr val="tx1"/>
                </a:solidFill>
              </a:rPr>
              <a:t>            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Старшая группа № 6  «Кузнечики»</a:t>
            </a:r>
            <a:b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Выполнили: Тарасова Н. П.</a:t>
            </a:r>
            <a:b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Низамова Д. Д.</a:t>
            </a:r>
            <a:b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2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2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2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Ноябрь 2021</a:t>
            </a:r>
            <a:endParaRPr lang="ru-RU" sz="2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586345"/>
            <a:ext cx="4038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dirty="0">
                <a:solidFill>
                  <a:srgbClr val="FF0000"/>
                </a:solidFill>
              </a:rPr>
              <a:t>Мы опять в библиотеке,</a:t>
            </a:r>
            <a:endParaRPr lang="ru-RU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dirty="0">
                <a:solidFill>
                  <a:srgbClr val="FF0000"/>
                </a:solidFill>
              </a:rPr>
              <a:t>Подружились с ней навеки.  Книги здесь одни </a:t>
            </a:r>
            <a:r>
              <a:rPr lang="ru-RU" dirty="0" smtClean="0">
                <a:solidFill>
                  <a:srgbClr val="FF0000"/>
                </a:solidFill>
              </a:rPr>
              <a:t>живут, нас они к себе зовут.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5004048" y="836077"/>
            <a:ext cx="3041711" cy="5359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99592" y="1196752"/>
            <a:ext cx="4038600" cy="449736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rgbClr val="FF0000"/>
                </a:solidFill>
              </a:rPr>
              <a:t>Мы о волшебстве узнаем, если сказки прочитаем. </a:t>
            </a:r>
            <a:endParaRPr lang="ru-RU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По </a:t>
            </a:r>
            <a:r>
              <a:rPr lang="ru-RU" dirty="0">
                <a:solidFill>
                  <a:srgbClr val="FF0000"/>
                </a:solidFill>
              </a:rPr>
              <a:t>страницам сказок мы, путешествовать пришли.</a:t>
            </a:r>
            <a:endParaRPr lang="ru-RU" dirty="0">
              <a:solidFill>
                <a:srgbClr val="FF0000"/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5436096" y="620688"/>
            <a:ext cx="3168352" cy="5358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5576" y="1080236"/>
            <a:ext cx="38164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4145" lvl="4" indent="0" algn="ctr">
              <a:buNone/>
            </a:pPr>
            <a:r>
              <a:rPr lang="ru-RU" sz="5400" b="1" dirty="0">
                <a:solidFill>
                  <a:srgbClr val="FF0000"/>
                </a:solidFill>
              </a:rPr>
              <a:t>Спасибо   за</a:t>
            </a:r>
            <a:endParaRPr lang="ru-RU" sz="5400" b="1" dirty="0">
              <a:solidFill>
                <a:srgbClr val="FF0000"/>
              </a:solidFill>
            </a:endParaRPr>
          </a:p>
          <a:p>
            <a:pPr marL="144145" lvl="4" indent="0" algn="ctr">
              <a:buNone/>
            </a:pPr>
            <a:r>
              <a:rPr lang="ru-RU" sz="5400" b="1" dirty="0">
                <a:solidFill>
                  <a:srgbClr val="FF0000"/>
                </a:solidFill>
              </a:rPr>
              <a:t>Внимание!</a:t>
            </a:r>
            <a:endParaRPr lang="ru-RU" sz="5400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6056" y="764704"/>
            <a:ext cx="2952328" cy="43067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684</Words>
  <Application>WPS Presentation</Application>
  <PresentationFormat>Экран (4:3)</PresentationFormat>
  <Paragraphs>24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3" baseType="lpstr">
      <vt:lpstr>Arial</vt:lpstr>
      <vt:lpstr>SimSun</vt:lpstr>
      <vt:lpstr>Wingdings</vt:lpstr>
      <vt:lpstr>Times New Roman</vt:lpstr>
      <vt:lpstr>Calibri</vt:lpstr>
      <vt:lpstr>Microsoft YaHei</vt:lpstr>
      <vt:lpstr>Droid Sans Fallback</vt:lpstr>
      <vt:lpstr>Arial Unicode MS</vt:lpstr>
      <vt:lpstr>Тема Office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</dc:creator>
  <cp:lastModifiedBy>vadim</cp:lastModifiedBy>
  <cp:revision>14</cp:revision>
  <dcterms:created xsi:type="dcterms:W3CDTF">2022-05-22T10:03:18Z</dcterms:created>
  <dcterms:modified xsi:type="dcterms:W3CDTF">2022-05-22T10:03:18Z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1049-11.1.0.10702</vt:lpwstr>
  </property>
</Properties>
</file>