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9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7000924" cy="15716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«Как хорошо уметь читать»</a:t>
            </a:r>
            <a:br>
              <a:rPr lang="ru-RU" b="1" i="1" dirty="0" smtClean="0"/>
            </a:br>
            <a:r>
              <a:rPr lang="ru-RU" b="1" i="1" dirty="0" smtClean="0"/>
              <a:t>Экскурсия в библиотеку</a:t>
            </a:r>
            <a:endParaRPr lang="ru-RU" b="1" i="1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728" y="214290"/>
            <a:ext cx="7175500" cy="885825"/>
          </a:xfrm>
          <a:prstGeom prst="rect">
            <a:avLst/>
          </a:prstGeom>
          <a:noFill/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4786322"/>
            <a:ext cx="4786321" cy="14287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№ 6»Кузнечики»</a:t>
            </a:r>
            <a:endPara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Низамова Д. Д.</a:t>
            </a:r>
            <a:endPara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Тарасова Н.П.</a:t>
            </a:r>
            <a:endPara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2022 г.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6929486" cy="14287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4500570"/>
            <a:ext cx="6143668" cy="164307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Встреча с бердским писателем Татьяной Рабцевой “Как хорошо уметь читать!” прошла в библиотеке № 4.</a:t>
            </a:r>
            <a:endParaRPr lang="ru-RU" dirty="0" smtClean="0"/>
          </a:p>
          <a:p>
            <a:pPr algn="just"/>
            <a:r>
              <a:rPr lang="ru-RU" dirty="0" smtClean="0"/>
              <a:t>Татьяна Рабцева состоит в Союзе писателей России и Творческом объединении детских авторов России, является лауреатом Корнейчуковской премии, премии имени Елены Благининой, литературных конкурсов «Хрустальный родник», «Поэзия русского слова» и многих других - к детям всегда спешит с творческими заданиями, играми, викторинами и, конечно, с подарками!.</a:t>
            </a:r>
            <a:endParaRPr lang="ru-RU" dirty="0"/>
          </a:p>
        </p:txBody>
      </p:sp>
      <p:pic>
        <p:nvPicPr>
          <p:cNvPr id="1026" name="Picture 2" descr="http://infomania.ru/map/wp-content/uploads/2021/11/%D0%92%D1%81%D1%82%D1%80%D0%B5%D1%87%D0%B8-%D1%81-%D0%A2%D0%B0%D1%82%D1%8C%D1%8F%D0%BD%D0%BE%D0%B9-%D0%A0%D0%B0%D0%B1%D1%86%D0%B5%D0%B2%D0%BE%D0%B9-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00166" y="21429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1 квартал 22\Экскурсия в библиотеку ДК Родина\20221014_10340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357422" y="285728"/>
            <a:ext cx="3214710" cy="2411033"/>
          </a:xfrm>
          <a:prstGeom prst="rect">
            <a:avLst/>
          </a:prstGeom>
          <a:noFill/>
        </p:spPr>
      </p:pic>
      <p:pic>
        <p:nvPicPr>
          <p:cNvPr id="15363" name="Picture 3" descr="F:\1 квартал 22\Экскурсия в библиотеку ДК Родина\20221014_1035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71480"/>
            <a:ext cx="3286148" cy="2464610"/>
          </a:xfrm>
          <a:prstGeom prst="rect">
            <a:avLst/>
          </a:prstGeom>
          <a:noFill/>
        </p:spPr>
      </p:pic>
      <p:pic>
        <p:nvPicPr>
          <p:cNvPr id="15364" name="Picture 4" descr="F:\1 квартал 22\Экскурсия в библиотеку ДК Родина\20221014_1045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857496"/>
            <a:ext cx="3214710" cy="2411033"/>
          </a:xfrm>
          <a:prstGeom prst="rect">
            <a:avLst/>
          </a:prstGeom>
          <a:noFill/>
        </p:spPr>
      </p:pic>
      <p:pic>
        <p:nvPicPr>
          <p:cNvPr id="15365" name="Picture 5" descr="F:\1 квартал 22\Экскурсия в библиотеку ДК Родина\20221014_1033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214686"/>
            <a:ext cx="3214710" cy="241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3857628"/>
            <a:ext cx="4000528" cy="22145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/>
              <a:t>Первый раз побывав в  этой библиотеке, мы уже сочиняли вовсю рифмы и активно выполняли словесные упражнения, играя и радуясь кукольным зверюшкам Татьяны Рабцевой: барашку, лягушке, вороне...</a:t>
            </a:r>
            <a:endParaRPr lang="ru-RU" sz="1800" dirty="0"/>
          </a:p>
        </p:txBody>
      </p:sp>
      <p:pic>
        <p:nvPicPr>
          <p:cNvPr id="16386" name="Picture 2" descr="F:\1 квартал 22\Экскурсия в библиотеку ДК Родина\20221014_10583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29190" y="500042"/>
            <a:ext cx="4000528" cy="3000396"/>
          </a:xfrm>
          <a:prstGeom prst="rect">
            <a:avLst/>
          </a:prstGeom>
          <a:noFill/>
        </p:spPr>
      </p:pic>
      <p:pic>
        <p:nvPicPr>
          <p:cNvPr id="16388" name="Picture 4" descr="F:\1 квартал 22\Экскурсия в библиотеку ДК Родина\20221014_11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1 квартал 22\Экскурсия в библиотеку ДК Родина\20221014_11014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214290"/>
            <a:ext cx="3714776" cy="4953035"/>
          </a:xfrm>
          <a:prstGeom prst="rect">
            <a:avLst/>
          </a:prstGeom>
          <a:noFill/>
        </p:spPr>
      </p:pic>
      <p:pic>
        <p:nvPicPr>
          <p:cNvPr id="18435" name="Picture 3" descr="F:\1 квартал 22\Экскурсия в библиотеку ДК Родина\20221014_1059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290"/>
            <a:ext cx="3696917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1571612"/>
            <a:ext cx="3857652" cy="10715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/>
              <a:t>Также поучаствовали в театрализации сказки о принцессе.</a:t>
            </a:r>
            <a:endParaRPr lang="ru-RU" sz="1800" dirty="0"/>
          </a:p>
        </p:txBody>
      </p:sp>
      <p:pic>
        <p:nvPicPr>
          <p:cNvPr id="21506" name="Picture 2" descr="F:\1 квартал 22\Экскурсия в библиотеку ДК Родина\Screenshot_20221014-170626_Video Playe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3214686"/>
            <a:ext cx="4929190" cy="2803331"/>
          </a:xfrm>
          <a:prstGeom prst="rect">
            <a:avLst/>
          </a:prstGeom>
          <a:noFill/>
        </p:spPr>
      </p:pic>
      <p:pic>
        <p:nvPicPr>
          <p:cNvPr id="21507" name="Picture 3" descr="F:\1 квартал 22\Экскурсия в библиотеку ДК Родина\Screenshot_20221014-170642_Video Play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4786314" cy="2692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1 квартал 22\Экскурсия в библиотеку ДК Родина\20221014_11112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214290"/>
            <a:ext cx="6786610" cy="5089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786454"/>
            <a:ext cx="5500726" cy="9286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/>
              <a:t>Для занятий в группе мы получили в подарок книгу Татьяны Рабцевой "Вовка идет в детский сад!".</a:t>
            </a:r>
            <a:endParaRPr lang="ru-RU" sz="1800" dirty="0"/>
          </a:p>
        </p:txBody>
      </p:sp>
      <p:pic>
        <p:nvPicPr>
          <p:cNvPr id="20482" name="Picture 2" descr="F:\1 квартал 22\Экскурсия в библиотеку ДК Родина\IMG-20221014-WA0037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57290" y="357166"/>
            <a:ext cx="3000395" cy="5334035"/>
          </a:xfrm>
          <a:prstGeom prst="rect">
            <a:avLst/>
          </a:prstGeom>
          <a:noFill/>
        </p:spPr>
      </p:pic>
      <p:pic>
        <p:nvPicPr>
          <p:cNvPr id="20483" name="Picture 3" descr="F:\1 квартал 22\Экскурсия в библиотеку ДК Родина\IMG-20221014-WA003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66"/>
            <a:ext cx="3000396" cy="5334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:\1 квартал 22\Экскурсия в библиотеку ДК Родина\20221014_16025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90536" y="1214422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WPS Presentation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«Как хорошо уметь читать» Экскурсия в библиотеку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10</cp:revision>
  <dcterms:created xsi:type="dcterms:W3CDTF">2023-03-05T13:41:36Z</dcterms:created>
  <dcterms:modified xsi:type="dcterms:W3CDTF">2023-03-05T13:41:36Z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