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0261600" cy="7380288"/>
  <p:notesSz cx="6858000" cy="9144000"/>
  <p:defaultTextStyle>
    <a:defPPr>
      <a:defRPr lang="ru-RU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464" y="-180"/>
      </p:cViewPr>
      <p:guideLst>
        <p:guide orient="horz" pos="2325"/>
        <p:guide pos="32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621" y="2292675"/>
            <a:ext cx="8722360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240" y="4182164"/>
            <a:ext cx="7183121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4767-54FC-4230-9A5C-0C40A55A8C5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7FBF-AC17-4F00-AB88-41FC185C3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4767-54FC-4230-9A5C-0C40A55A8C5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7FBF-AC17-4F00-AB88-41FC185C3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661" y="295555"/>
            <a:ext cx="2308860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3079" y="295555"/>
            <a:ext cx="6755554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4767-54FC-4230-9A5C-0C40A55A8C5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7FBF-AC17-4F00-AB88-41FC185C3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4767-54FC-4230-9A5C-0C40A55A8C5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7FBF-AC17-4F00-AB88-41FC185C3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597" y="4742518"/>
            <a:ext cx="8722360" cy="146580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597" y="3128082"/>
            <a:ext cx="8722360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4767-54FC-4230-9A5C-0C40A55A8C5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7FBF-AC17-4F00-AB88-41FC185C3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3080" y="1722069"/>
            <a:ext cx="4532206" cy="487064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6315" y="1722069"/>
            <a:ext cx="4532206" cy="487064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4767-54FC-4230-9A5C-0C40A55A8C5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7FBF-AC17-4F00-AB88-41FC185C3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081" y="1652023"/>
            <a:ext cx="4533989" cy="6884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081" y="2340508"/>
            <a:ext cx="4533989" cy="425220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2751" y="1652023"/>
            <a:ext cx="4535770" cy="6884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12751" y="2340508"/>
            <a:ext cx="4535770" cy="425220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4767-54FC-4230-9A5C-0C40A55A8C5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7FBF-AC17-4F00-AB88-41FC185C3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4767-54FC-4230-9A5C-0C40A55A8C5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7FBF-AC17-4F00-AB88-41FC185C3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4767-54FC-4230-9A5C-0C40A55A8C5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7FBF-AC17-4F00-AB88-41FC185C3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81" y="293845"/>
            <a:ext cx="3375996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2000" y="293845"/>
            <a:ext cx="5736521" cy="629887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081" y="1544395"/>
            <a:ext cx="3375996" cy="5048323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4767-54FC-4230-9A5C-0C40A55A8C5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7FBF-AC17-4F00-AB88-41FC185C3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346" y="5166202"/>
            <a:ext cx="6156960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1346" y="659442"/>
            <a:ext cx="6156960" cy="4428173"/>
          </a:xfrm>
        </p:spPr>
        <p:txBody>
          <a:bodyPr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1346" y="5776102"/>
            <a:ext cx="6156960" cy="866158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4767-54FC-4230-9A5C-0C40A55A8C5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7FBF-AC17-4F00-AB88-41FC185C3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81" y="295554"/>
            <a:ext cx="9235440" cy="1230048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081" y="1722069"/>
            <a:ext cx="9235440" cy="4870648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3082" y="6840435"/>
            <a:ext cx="2394373" cy="392932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4767-54FC-4230-9A5C-0C40A55A8C5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06048" y="6840435"/>
            <a:ext cx="3249506" cy="392932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54148" y="6840435"/>
            <a:ext cx="2394373" cy="392932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7FBF-AC17-4F00-AB88-41FC185C3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 лист през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400" y="0"/>
            <a:ext cx="10302000" cy="7380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7330" y="689747"/>
            <a:ext cx="9774271" cy="3887440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000" b="1" spc="5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Конструирование в соответствии с ФГОС в  детском саду: «</a:t>
            </a:r>
            <a:r>
              <a:rPr lang="ru-RU" sz="6000" b="1" spc="55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Куборо</a:t>
            </a:r>
            <a:r>
              <a:rPr lang="ru-RU" sz="6000" b="1" spc="5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6000" b="1" spc="5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6000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2370" y="6261912"/>
            <a:ext cx="4059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ЦРР №28 «Огонек»</a:t>
            </a: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№6 «Кузнечики»</a:t>
            </a: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Баталова М.А.</a:t>
            </a:r>
          </a:p>
          <a:p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Февраль 2019г.</a:t>
            </a:r>
          </a:p>
          <a:p>
            <a:endParaRPr lang="ru-RU" dirty="0"/>
          </a:p>
        </p:txBody>
      </p:sp>
      <p:pic>
        <p:nvPicPr>
          <p:cNvPr id="1028" name="Picture 4" descr="C:\Users\Марина\Desktop\kuznech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9164" y="5761845"/>
            <a:ext cx="1872000" cy="1405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 лист през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400" y="0"/>
            <a:ext cx="10302000" cy="7380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53732"/>
            <a:ext cx="10261600" cy="761153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Современное общество все больше зависит от технологий и именно поэтому все более пристальное внимание уделяется такой области нашего интеллекта, как инженерное мышление. Именно этот тип мыслительной деятельности и является основной формой человеческой попытки преобразовать окружающий мир, преследуя собственные интересы. Что ж такое инженерное мышление –  это вид познавательной деятельности, направленное на исследование, создание и эксплуатацию новой высокопроизводительной, надежной техники, прогрессивной технологии, автоматизации и механизации производства, повышение качества продукции. Этот вид мышления на первый взгляд не может существовать в дошкольном возрасте, ведь в этом возрасте основным видом мышления является наглядно-образная форма. Однако перед ребенком накануне его обучения в школе встает задача овладения логической формой мышления, необходимой для успешного протекания учебной деятельности.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Предлагаемая модель воспитательно-образовательной работы в детском саду - «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Куборо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первая ступень – пропедевтика инженерного образования в ДОУ. «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Куборо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способствует развитию пространственного воображения и творческих навыков, построение из кубиков требует аккуратности и терпения. Командная или групповая работа с системой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куборо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обязательна.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Принимая к сведению, что большую часть времени дети проводят в саду, очевидно, что именно здесь надо создавать благоприятные условия для творческих способностей ребенка. Конструирование из конструкторов «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Куборо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полностью отвечает интересам детей, их способностям и возможностям. Благодаря этой деятельности особенно быстро совершенствуются навыки и умения, умственное и эстетическое развитие ребенка. У детей с хорошо развитыми навыками конструирования быстрее развивается речь, т.к. тонкая моторика рук связана с центрами речи. Ловкие, точные движения пальцев дают возможность ребенку быстрее и лучше овладеть техникой письма. У будущего первоклассника формируются предпосылки к учебной деятельности,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 лист през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400" y="0"/>
            <a:ext cx="10302000" cy="7380288"/>
          </a:xfrm>
          <a:prstGeom prst="rect">
            <a:avLst/>
          </a:prstGeom>
          <a:noFill/>
        </p:spPr>
      </p:pic>
      <p:pic>
        <p:nvPicPr>
          <p:cNvPr id="2" name="Picture 2" descr="C:\Users\Марина\Desktop\Киборо Родители\20181129_172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09428" y="782558"/>
            <a:ext cx="36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Марина\Desktop\Киборо Родители\20181129_172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143100" y="4064206"/>
            <a:ext cx="3564000" cy="267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Марина\Desktop\Киборо Родители\20181129_173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450000" y="3425764"/>
            <a:ext cx="36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Марина\Desktop\Киборо Родители\20181129_1727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394652" y="782558"/>
            <a:ext cx="36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30470" y="4118772"/>
            <a:ext cx="50006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детей нашей группы, посетив небольшое ознакомительное занятие с конструктором «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Куборо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узнали о возможностях данного вида конструирования, а также попробовали сами собрать траекторию для шарика. В конце встречи ими было отмечено, что данный конструктор является очень увлекательным средством развития детей.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 лист през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400" y="0"/>
            <a:ext cx="10302000" cy="7380288"/>
          </a:xfrm>
          <a:prstGeom prst="rect">
            <a:avLst/>
          </a:prstGeom>
          <a:noFill/>
        </p:spPr>
      </p:pic>
      <p:pic>
        <p:nvPicPr>
          <p:cNvPr id="2050" name="Picture 2" descr="C:\Users\Марина\Desktop\Фото детей Куборо\20190117_163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18164" y="630682"/>
            <a:ext cx="3528000" cy="264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Марина\Desktop\Фото детей Куборо\20190117_165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71118" y="635182"/>
            <a:ext cx="3564000" cy="267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Марина\Desktop\Фото детей Куборо\20190117_1645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270922" y="662182"/>
            <a:ext cx="3780000" cy="283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4047334"/>
            <a:ext cx="69881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в нашей группе раз в неделю дети занимаются конструктивной деятельностью, благодаря которой быстро совершенствуются навыки и умения, умственное и эстетическое развитие, а также  быстрее развивается речь. Конструктор «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Куборо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полностью отвечает интересам детей , их способностям и возможностям.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Марина\Desktop\Фото детей Куборо\20190117_1636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05126" y="4001768"/>
            <a:ext cx="3636000" cy="272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 лист през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400" y="0"/>
            <a:ext cx="10302000" cy="7380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3016" y="2118507"/>
            <a:ext cx="103585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spc="5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 за внимание!   </a:t>
            </a:r>
          </a:p>
          <a:p>
            <a:r>
              <a:rPr lang="ru-RU" sz="7200" b="1" spc="5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7200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рина\Desktop\kuznech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8581" flipH="1">
            <a:off x="3889739" y="5675893"/>
            <a:ext cx="2052000" cy="154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439</Words>
  <Application>Microsoft Office PowerPoint</Application>
  <PresentationFormat>Произвольный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24</cp:revision>
  <dcterms:created xsi:type="dcterms:W3CDTF">2019-01-15T14:12:13Z</dcterms:created>
  <dcterms:modified xsi:type="dcterms:W3CDTF">2019-02-13T12:34:13Z</dcterms:modified>
</cp:coreProperties>
</file>