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9A56-D6B7-4304-AD20-7802DEE08DA8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523E-9A83-4D08-AA1C-4F88FEBF8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1DC1-6E65-451C-8720-7B7886A08029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934CE-B7B5-48C3-84CF-A28707ECB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0591-B4A9-4509-A864-BE3A73AB61EF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44EB-41F4-48D6-8A06-A4E3BD9CE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4B67-0B57-4DFF-9D23-F44703272931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F4B5-36DD-425B-BD6C-3AFEB165A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1579-99E5-465F-9630-9A99D8C97735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3A1E-F114-4CAE-A937-DFD0B5BAD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F80D-F738-4172-8544-7CEEB8CF0522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6EB8-0A7B-4A31-BC9E-3479D4E85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9DB0-C84E-451B-9444-DE8539E802C0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15EE7-3E2A-48FD-8B90-A29577DDA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3B43-5033-4958-A989-78AA41C760D3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B8B77-71FD-4C81-BBE6-3BA92BAE9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492C-0531-485E-A949-80F4853CD7A4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33F4-999F-48C0-83D2-928B363E6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4C61-4A07-46A4-AB7C-1BB83C6D6D57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879F-8069-4908-90FA-149B6CC62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5CF8-440A-4A3D-A80D-E8B827003F0E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8694-33B5-4FCF-A619-DDD95BEE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A09D49-8555-48FB-9572-BE07F2E7BB15}" type="datetimeFigureOut">
              <a:rPr lang="ru-RU"/>
              <a:pPr>
                <a:defRPr/>
              </a:pPr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40C5EC-B81B-463F-93A8-E97A6AB51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2" r:id="rId2"/>
    <p:sldLayoutId id="2147483781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82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724400"/>
            <a:ext cx="7704138" cy="1655763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800" smtClean="0">
                <a:solidFill>
                  <a:srgbClr val="F14124"/>
                </a:solidFill>
                <a:latin typeface="Gabriola"/>
              </a:rPr>
              <a:t>Подготовила воспитатель </a:t>
            </a:r>
          </a:p>
          <a:p>
            <a:pPr algn="ctr">
              <a:spcBef>
                <a:spcPct val="0"/>
              </a:spcBef>
            </a:pPr>
            <a:r>
              <a:rPr lang="ru-RU" sz="1800" smtClean="0">
                <a:solidFill>
                  <a:srgbClr val="F14124"/>
                </a:solidFill>
                <a:latin typeface="Gabriola"/>
              </a:rPr>
              <a:t>Тарасова Нина Павловна</a:t>
            </a:r>
          </a:p>
          <a:p>
            <a:pPr algn="ctr">
              <a:spcBef>
                <a:spcPct val="0"/>
              </a:spcBef>
            </a:pPr>
            <a:r>
              <a:rPr lang="ru-RU" sz="1800" smtClean="0">
                <a:solidFill>
                  <a:srgbClr val="F14124"/>
                </a:solidFill>
                <a:latin typeface="Gabriola"/>
              </a:rPr>
              <a:t>Май 2016г.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164" y="549499"/>
            <a:ext cx="7772399" cy="1944216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0" dirty="0" smtClean="0">
                <a:solidFill>
                  <a:schemeClr val="accent6"/>
                </a:solidFill>
                <a:latin typeface="Gabriola" panose="04040605051002020D02" pitchFamily="82" charset="0"/>
              </a:rPr>
              <a:t>Фотоотчёт</a:t>
            </a:r>
            <a:br>
              <a:rPr lang="ru-RU" b="0" dirty="0" smtClean="0">
                <a:solidFill>
                  <a:schemeClr val="accent6"/>
                </a:solidFill>
                <a:latin typeface="Gabriola" panose="04040605051002020D02" pitchFamily="82" charset="0"/>
              </a:rPr>
            </a:br>
            <a:r>
              <a:rPr lang="ru-RU" b="0" dirty="0" smtClean="0">
                <a:solidFill>
                  <a:schemeClr val="accent6"/>
                </a:solidFill>
                <a:latin typeface="Gabriola" panose="04040605051002020D02" pitchFamily="82" charset="0"/>
              </a:rPr>
              <a:t>Экскурсия к памятнику Зои Космодемьянской</a:t>
            </a:r>
            <a:endParaRPr lang="ru-RU" b="0" dirty="0">
              <a:solidFill>
                <a:schemeClr val="accent6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404664"/>
            <a:ext cx="8640960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188640"/>
            <a:ext cx="8784976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413717"/>
            <a:ext cx="432048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404664"/>
            <a:ext cx="424847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404664"/>
            <a:ext cx="410445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404664"/>
            <a:ext cx="422793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259096"/>
            <a:ext cx="4104456" cy="63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88024" y="263152"/>
            <a:ext cx="4104456" cy="632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548680"/>
            <a:ext cx="396044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549551"/>
            <a:ext cx="432048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3528" y="332656"/>
            <a:ext cx="8473311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-12879"/>
            <a:ext cx="6984776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4900" dirty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ea typeface="+mj-ea"/>
                <a:cs typeface="+mj-cs"/>
              </a:rPr>
              <a:t>Выставка детских работ к </a:t>
            </a:r>
            <a:endParaRPr lang="ru-RU" sz="4900" dirty="0">
              <a:solidFill>
                <a:schemeClr val="accent6"/>
              </a:solidFill>
              <a:effectLst>
                <a:reflection blurRad="6350" stA="55000" endA="300" endPos="45500" dir="5400000" sy="-100000" algn="bl" rotWithShape="0"/>
              </a:effectLst>
              <a:latin typeface="Gabriola" panose="04040605051002020D02" pitchFamily="82" charset="0"/>
              <a:ea typeface="+mj-ea"/>
              <a:cs typeface="+mj-cs"/>
            </a:endParaRPr>
          </a:p>
          <a:p>
            <a:pPr marL="18288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4900" dirty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ea typeface="+mj-ea"/>
                <a:cs typeface="+mj-cs"/>
              </a:rPr>
              <a:t>9 </a:t>
            </a:r>
            <a:r>
              <a:rPr lang="ru-RU" sz="4900" dirty="0">
                <a:solidFill>
                  <a:schemeClr val="accent6"/>
                </a:solidFill>
                <a:effectLst>
                  <a:reflection blurRad="6350" stA="55000" endA="300" endPos="45500" dir="5400000" sy="-100000" algn="bl" rotWithShape="0"/>
                </a:effectLst>
                <a:latin typeface="Gabriola" panose="04040605051002020D02" pitchFamily="82" charset="0"/>
                <a:ea typeface="+mj-ea"/>
                <a:cs typeface="+mj-cs"/>
              </a:rPr>
              <a:t>мая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91680" y="1587558"/>
            <a:ext cx="5760640" cy="515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620688"/>
            <a:ext cx="3888432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620688"/>
            <a:ext cx="406338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504" y="332656"/>
            <a:ext cx="4032448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99992" y="332656"/>
            <a:ext cx="4536504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</TotalTime>
  <Words>7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Trebuchet MS</vt:lpstr>
      <vt:lpstr>Arial</vt:lpstr>
      <vt:lpstr>Georgia</vt:lpstr>
      <vt:lpstr>Calibri</vt:lpstr>
      <vt:lpstr>Gabriola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отчет Экскурсия к памятнику Зои Космодемьянская</dc:title>
  <dc:creator>USER</dc:creator>
  <cp:lastModifiedBy>Психолог</cp:lastModifiedBy>
  <cp:revision>5</cp:revision>
  <dcterms:created xsi:type="dcterms:W3CDTF">2016-05-17T17:42:50Z</dcterms:created>
  <dcterms:modified xsi:type="dcterms:W3CDTF">2016-05-18T02:57:49Z</dcterms:modified>
</cp:coreProperties>
</file>