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0514" y="2348880"/>
            <a:ext cx="8134672" cy="1658615"/>
          </a:xfrm>
        </p:spPr>
        <p:txBody>
          <a:bodyPr>
            <a:noAutofit/>
          </a:bodyPr>
          <a:lstStyle/>
          <a:p>
            <a:r>
              <a:rPr lang="ru-RU" sz="5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«Флаг России — </a:t>
            </a:r>
            <a:r>
              <a:rPr lang="ru-RU" sz="5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триколор</a:t>
            </a:r>
            <a:r>
              <a:rPr lang="ru-RU" sz="5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5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869160"/>
            <a:ext cx="8280920" cy="1464568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реализовали: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средней группы, родители и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№  6: «Кузнечики» Низамова Д.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Бердск 2022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2" descr="&quot;Центр развития ребенка – детский сад № 28 &quot;Огонёк&quot;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00100" y="260648"/>
            <a:ext cx="7175500" cy="885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Аппликация с элементами рисования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E:\работа\проекты\Проект государственный флаг России\20220822_154343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179512" y="1268760"/>
            <a:ext cx="33944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E:\работа\проекты\Проект государственный флаг России\20220822_1553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7904" y="2348880"/>
            <a:ext cx="5228398" cy="3921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E:\работа\проекты\Проект государственный флаг России\20220822_161708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251520" y="260648"/>
            <a:ext cx="33944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:\работа\проекты\Проект государственный флаг России\20220822_1617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23580" y="2708920"/>
            <a:ext cx="5240908" cy="3930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Наши работы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7" name="Picture 3" descr="E:\работа\проекты\Проект государственный флаг России\20220822_164939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E:\работа\проекты\Проект государственный флаг России\20220822_164849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1043608" y="1412776"/>
            <a:ext cx="6905740" cy="5179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496855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«…Гордо реет в небе синем</a:t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Флаг надежды и мечты,</a:t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Флаг страны моей — России,</a:t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которым – я и ты!»</a:t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Поляков Ю.В.</a:t>
            </a:r>
            <a:b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 проекта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информационно - творческий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проекта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групповой, краткосрочный (с 15 августа по 22 августа 2022 г.)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проекта: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дети старшей группы, родители воспитанников, воспитатели.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Дошкольный возраст самый неохваченный по ознакомлению и формированию представлений по патриотическому воспитанию. Дети не знают государственного праздника «День рождения Российского флага и государственных символов родной страны: флага, гимна России. А если видели или слышали, то не могут объяснить, что это такое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проблемы настоящего проекта определяется стремлением расширить познания дошкольников об истории государственного флага, культуре и традициях родной страны. Ведь проблема нравственно-патриотического воспитания детей дошкольного возраста является одной из первостепенных для современного общества. В настоящее время воспитание патриотизма -достаточно трудная задача, решение которой требует терпения и такта. В современных семьях подобные вопросы не считаются важными и заслуживающими должного внимания. К сожалению, День флага праздник молодой и мало кто знает историю праздника – 22 августа. Этот проект позволит детям и их родителям лучше узнать об этом празднике и традициях его празднования, что является отличной возможностью воспитать чувство гордости за свой народ, Родину и, конечно, символику нашей страны.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детей патриотических чувств 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любви к Родине и родному краю, чувство гордости за свой народ и уважение к его традициям, воспитание уважительного отношения к государственным символам России.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расширять знания детей об истории праздника «День Флага России», о государственной символике (герб, флаг, гимн);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рассказать детям о людях, прославивших Родину.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развивать и поддерживать познавательный интерес к истории России;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способствовать развитию умений и навыков детей в различных видах деятельности (рисовании, лепке, аппликации, музыкальной деятельности);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способствовать развитию связной речи;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-воспитывать гражданско-патриотические чувства, любовь и уважение к своей Родине, гордость за свою страну, свой народ;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вовлекать родителей в активное сотрудничество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Новизна проекта заключается в активном использовании информационных компьютерных технологий. Основным фактом, обеспечивающим эффективность воспитательного процесса, является личностная включенность детей и родителей в событийную жизнь. Используя новые, увлекательные для нового поколения технологии, можно обеспечить эту включенность. Проектная деятельность развивает творческие способности дошкольников, помогает самому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педагогу развиваться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творческой личности.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Предполагаемый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представлений о родной стране, её истории и героях, желания быть патриотом своей Родины. Развитие интереса к своей стране, государственной символике, своему городу и родному краю. Обогащение опыта детей навыками социального общения проявление таких качеств личности как доброта, уважение к старшим, любовь к отчизне, эмоциональная отзывчивость. Умение выражать собственное мнение, анализировать, реагировать на происходящее, оказывать посильную помощь.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социально-коммуникативное развитие, познавательное развитие, речевое развитие, художественно-эстетическое развитие, физическое развитие.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6336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этап. Подготовительный: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1.Сбор и анализ литературы по данной теме.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2.Разработка плана реализации проекта.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3.Подборка иллюстративного материала.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4.Подборка стихотворений, загадок, песен, мультфильмов по теме проекта.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5.Подборка подвижных, пальчиковых игр.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6.Подготовка материала для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изобразительнойи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музыкальной деятельности.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7.Подбор художественной и познавательной литературы для чтения детям.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8.Подборнаглядной информации для родителей.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этап. Реализация проекта: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намеченных мероприятий.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Самостоятельные творческие работы: поиск и отбор материала участниками проекта.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Сбор и обобщение материала, подготовка к презентации.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– обобщающий: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Проведение намеченных мероприятий.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Самостоятельные творческие работы.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Сбор и обобщение материала, показ презентации - фотоотчёт по проделанной работе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Знают флаг России, его отличительные особенности.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Знают стихи о флаге России.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Проявляют познавательную активность к истории своего государства.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Умеют самостоятельно изготовить из бумаги и нарисовать флаг России.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Испытывают уважение к могуществу Российской державы, любовь к Родине, чувство гордости за свою страну.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E:\работа\проекты\Проект государственный флаг России\20220822_103646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475656" y="1916832"/>
            <a:ext cx="5976664" cy="4482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Спортивно-музыкальное развлечение </a:t>
            </a:r>
            <a:b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государственного флага России»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12189" y="1489645"/>
            <a:ext cx="3911740" cy="2933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E:\работа\проекты\Проект государственный флаг России\20220822_1108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064" y="3870220"/>
            <a:ext cx="4030363" cy="3022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работа\проекты\Проект государственный флаг России\20220822_1109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1960" y="1340768"/>
            <a:ext cx="316835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:\работа\проекты\Проект государственный флаг России\20220822_11115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75655" y="4581128"/>
            <a:ext cx="2736305" cy="2052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E:\работа\проекты\Проект государственный флаг России\20220822_112013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395536" y="260648"/>
            <a:ext cx="8280920" cy="6210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4883</Words>
  <Application>WPS Presentation</Application>
  <PresentationFormat>Экран (4:3)</PresentationFormat>
  <Paragraphs>73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Arial</vt:lpstr>
      <vt:lpstr>SimSun</vt:lpstr>
      <vt:lpstr>Wingdings</vt:lpstr>
      <vt:lpstr>Times New Roman</vt:lpstr>
      <vt:lpstr>Calibri</vt:lpstr>
      <vt:lpstr>Microsoft YaHei</vt:lpstr>
      <vt:lpstr>Droid Sans Fallback</vt:lpstr>
      <vt:lpstr>Arial Unicode MS</vt:lpstr>
      <vt:lpstr>Тема Office</vt:lpstr>
      <vt:lpstr>«Флаг России — триколор» </vt:lpstr>
      <vt:lpstr>«…Гордо реет в небе синем Флаг надежды и мечты, Флаг страны моей — России, Под которым – я и ты!»                                                                                Поляков Ю.В.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Спортивно-музыкальное развлечение  «День государственного флага России»</vt:lpstr>
      <vt:lpstr>PowerPoint 演示文稿</vt:lpstr>
      <vt:lpstr>Аппликация с элементами рисования</vt:lpstr>
      <vt:lpstr>PowerPoint 演示文稿</vt:lpstr>
      <vt:lpstr>Наши работы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«Флаг России — триколор» </dc:title>
  <dc:creator>User</dc:creator>
  <cp:lastModifiedBy>vadim</cp:lastModifiedBy>
  <cp:revision>5</cp:revision>
  <dcterms:created xsi:type="dcterms:W3CDTF">2022-10-24T14:12:00Z</dcterms:created>
  <dcterms:modified xsi:type="dcterms:W3CDTF">2022-10-24T14:12:00Z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1049-11.1.0.11664</vt:lpwstr>
  </property>
</Properties>
</file>