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00100" y="142852"/>
            <a:ext cx="7175500" cy="885825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827584" y="5013176"/>
            <a:ext cx="7696944" cy="1728192"/>
          </a:xfrm>
        </p:spPr>
        <p:txBody>
          <a:bodyPr>
            <a:normAutofit fontScale="90000" lnSpcReduction="2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 – всему голова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 № 6 «Кузнечики»</a:t>
            </a:r>
            <a:b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Выполнили: Тарасова Н. П.</a:t>
            </a:r>
            <a:b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Низамова Д. Д.</a:t>
            </a:r>
            <a:b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2021</a:t>
            </a:r>
            <a:endParaRPr lang="ru-RU" sz="2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3848"/>
            <a:ext cx="9144000" cy="380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824" y="1166504"/>
            <a:ext cx="2700000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373616" cy="402332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«море» дети узнали в «Лукоморье»,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сеют зерно, как растёт оно.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Вырастет пшеница и рожь, и хлеб из них будет хорош!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ыло очень интересно,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всем хватило места.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игры разные играли,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ного нового узнали.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139951" y="4077072"/>
            <a:ext cx="4965947" cy="228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78502"/>
            <a:ext cx="7488832" cy="245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560" y="5373216"/>
            <a:ext cx="8229600" cy="13681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Сеяли в землю зерно пшеницы,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потом поливали его водицей,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оно потом проросло,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оно зацвело.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899592" y="260645"/>
            <a:ext cx="3600401" cy="480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260646"/>
            <a:ext cx="3564397" cy="475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085184"/>
            <a:ext cx="8424936" cy="15121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игру играли,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Пирожки продавали.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пирожок не продал,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Домик тот себе искал.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-224794" y="1601056"/>
            <a:ext cx="4439307" cy="2046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297462" y="1599080"/>
            <a:ext cx="4431975" cy="2043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745257" y="1628725"/>
            <a:ext cx="4431974" cy="204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23528" y="476672"/>
            <a:ext cx="843477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306880" cy="172819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Балалайка зазвучала,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Начинаем всё сначала.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Девочки пекут блины,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быстрее - «Я иль ты?»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670" y="4725144"/>
            <a:ext cx="8321794" cy="1800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старину нас угощали,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 и соль нам подавали.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Калачи из печи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очень хороши.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-563770" y="1291962"/>
            <a:ext cx="3826768" cy="176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529781" y="1311977"/>
            <a:ext cx="3807029" cy="175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762029" y="1286644"/>
            <a:ext cx="3807031" cy="175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850261" y="1286644"/>
            <a:ext cx="3807029" cy="175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«Лукоморье» побывали, в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сё о хлебе мы узнали.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 - всему голова, береги его всегда!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195736" y="188640"/>
            <a:ext cx="4903049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034682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987</Words>
  <Application>WPS Presentation</Application>
  <PresentationFormat>Экран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Информации «море» дети узнали в «Лукоморье», Как сеют зерно, как растёт оно. Вырастет пшеница и рожь, и хлеб из них будет хорош!   Было очень интересно, Детям всем хватило места. В игры разные играли,  Много нового узнали.</vt:lpstr>
      <vt:lpstr>Сеяли в землю зерно пшеницы,  А потом поливали его водицей, Чтобы оно потом проросло, Чтобы оно зацвело. </vt:lpstr>
      <vt:lpstr>В игру играли,  Пирожки продавали. Кто пирожок не продал, Домик тот себе искал. </vt:lpstr>
      <vt:lpstr>Балалайка зазвучала, Начинаем всё сначала. Девочки пекут блины,  Кто быстрее - «Я иль ты?»</vt:lpstr>
      <vt:lpstr>Как в старину нас угощали,  Хлеб и соль нам подавали. Калачи из печи Были очень хороши.</vt:lpstr>
      <vt:lpstr>В «Лукоморье» побывали, всё о хлебе мы узнали. Хлеб - всему голова, береги его всегда!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8</cp:revision>
  <dcterms:created xsi:type="dcterms:W3CDTF">2021-12-15T15:35:04Z</dcterms:created>
  <dcterms:modified xsi:type="dcterms:W3CDTF">2021-12-15T15:35:04Z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