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38D0-528F-48D9-B6C7-DC70DEEC6A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61512-CF23-469E-9D1A-483FD9A14F2C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9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jpeg"/><Relationship Id="rId8" Type="http://schemas.openxmlformats.org/officeDocument/2006/relationships/image" Target="../media/image16.jpeg"/><Relationship Id="rId7" Type="http://schemas.openxmlformats.org/officeDocument/2006/relationships/image" Target="../media/image15.jpeg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23.jpeg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4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5e1b06432c4a616f9990766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000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500042"/>
            <a:ext cx="9144064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инновационных </a:t>
            </a:r>
            <a:endParaRPr lang="ru-RU" sz="3600" b="1" i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в образовательной</a:t>
            </a:r>
            <a:endParaRPr lang="ru-RU" sz="3600" b="1" i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деятельности</a:t>
            </a:r>
            <a:endParaRPr lang="ru-RU" sz="3600" b="1" i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(чтение художественной</a:t>
            </a:r>
            <a:endParaRPr lang="ru-RU" sz="3600" b="1" i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литературы)                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5715016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№28 «Огонек»</a:t>
            </a: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№6 «Кузнечики»</a:t>
            </a: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воспитатель: Баталова М.А.</a:t>
            </a: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Март 2020г.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Марина\Desktop\1_5cb0d40be830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429000"/>
            <a:ext cx="2016000" cy="2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4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5e1b06432c4a616f9990766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000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90011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приоритетных проблем нашего общества является приобщение ребенка к чтению. Но к сожалению, в наш компьютерный век отношение детей к книге изменилось,  интерес к чтению стал падать. И сейчас наши современные дети предпочитают книге телевизоры, </a:t>
            </a:r>
            <a:r>
              <a:rPr lang="ru-RU" sz="2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гаджики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компьютерные игры. Но ведь, когда человек не читает, он не развивается, не совершенствует свой интеллект, память, внимание, воображение, совсем не учится думать, сопоставлять, анализировать, делать выводы. А ведь именно книга дает большую возможность мыслить, фантазировать, размышлять над новой информацией, развивает креативность и творческие способности, учит думать самостоятельно. Именно поэтому нужно </a:t>
            </a:r>
            <a:r>
              <a:rPr lang="ru-RU" sz="2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целеноправленно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комплексно и системно заниматься вопросами приобщения дошкольников к чтению художественной литературы. 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714884"/>
            <a:ext cx="92155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2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интереса и потребности ребенка в чтении художественной литературы  через использование инновационных образовательных технологий.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5e1b06432c4a616f9990766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000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8572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          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28604"/>
            <a:ext cx="892971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детей с творческой литературой в дошкольной образовательной организации осуществляется  с использованием традиционных и инновационных приемов и методов. Традиционно дети дошкольного возраста приобщаются к книге через чтение и рассказывание в процессе образовательной деятельности, во время игры, театрализованного представления и др. Инновационными методами и технологиями приобщения детей к книге и чтению являются: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известной сказки с добавлением нового персонажа, изменением конца сказки.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Сочинение новой сказки со знакомыми нам персонажами.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Мнемотехника.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рассказов по серии сюжетных картинок.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и придумывание загадок.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описательных рассказов по картинке.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Нарисуй стихотворение.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книг-самоделок.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</a:t>
            </a:r>
            <a:r>
              <a:rPr lang="ru-RU" sz="2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лэпбука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«книга на ногах» и др.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5e1b06432c4a616f9990766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Марина\Desktop\20200317_0922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08028" y="779475"/>
            <a:ext cx="3096000" cy="2251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Марина\Desktop\20200313_1038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5929322" y="571480"/>
            <a:ext cx="3060000" cy="229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Users\Марина\Desktop\20200313_10365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5857884" y="4286256"/>
            <a:ext cx="3132000" cy="2279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C:\Users\Марина\Desktop\20200313_10364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2928926" y="2928934"/>
            <a:ext cx="2880000" cy="21759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C:\Users\Марина\Desktop\20200319_09291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214282" y="4500570"/>
            <a:ext cx="2844000" cy="213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1" name="Picture 7" descr="C:\Users\Марина\Desktop\20200313_10363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0">
            <a:off x="2928926" y="500042"/>
            <a:ext cx="2730025" cy="2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5e1b06432c4a616f9990766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000" cy="687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2" descr="C:\Users\Марина\Desktop\IMG-20200313-WA0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000264" cy="1822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C:\Users\Марина\Desktop\IMG-20200313-WA00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571480"/>
            <a:ext cx="2376000" cy="1782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3" name="Picture 5" descr="C:\Users\Марина\Desktop\IMG-20200313-WA0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928670"/>
            <a:ext cx="1764000" cy="2045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4" name="Picture 6" descr="C:\Users\Марина\Desktop\20200317_0927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922706" y="1435484"/>
            <a:ext cx="2340000" cy="175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5" name="Picture 7" descr="C:\Users\Марина\Desktop\20200317_09394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96178" y="2882204"/>
            <a:ext cx="2484000" cy="18630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6" name="Picture 8" descr="C:\Users\Марина\Desktop\20200317_09365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1942089" y="3487143"/>
            <a:ext cx="2592000" cy="1761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7" name="Picture 9" descr="C:\Users\Марина\Desktop\20200317_09345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4114165" y="3958273"/>
            <a:ext cx="2520000" cy="1890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9" name="Picture 11" descr="C:\Users\Марина\Desktop\20200317_092943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6489536" y="4244026"/>
            <a:ext cx="2520000" cy="1890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5e1b06432c4a616f9990766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000" cy="6876000"/>
          </a:xfrm>
          <a:prstGeom prst="rect">
            <a:avLst/>
          </a:prstGeom>
          <a:noFill/>
        </p:spPr>
      </p:pic>
      <p:pic>
        <p:nvPicPr>
          <p:cNvPr id="3074" name="Picture 2" descr="C:\Users\Марина\Desktop\20200313_1022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373198" y="699108"/>
            <a:ext cx="2735884" cy="205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Users\Марина\Desktop\20200313_1026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515678" y="699108"/>
            <a:ext cx="2735884" cy="205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C:\Users\Марина\Desktop\20200313_1028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43843" y="699109"/>
            <a:ext cx="2735885" cy="205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7" name="Picture 5" descr="C:\Users\Марина\Desktop\20200313_10175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29516" y="4199584"/>
            <a:ext cx="2736000" cy="205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10" descr="C:\Users\Марина\Desktop\20200313_10112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596454" y="4262066"/>
            <a:ext cx="2664000" cy="199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8" name="Picture 6" descr="C:\Users\Марина\Desktop\20200313_10200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3471182" y="4386942"/>
            <a:ext cx="2520000" cy="189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5e1b06432c4a616f9990766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000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357166"/>
            <a:ext cx="892971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инновационные педагогические технологии в художественно-эстетическом развитии дошкольников дают возможность повысить уровень профессионализма, обеспечить благоприятные условия для развития личности ребенка, выбирать наиболее эффективные технологии для решения педагогических проблем, с большей определенностью предсказывать результат и управлять педагогическим процессом. Инновационные технологии помогают дошкольникам активно воспринимать изучаемые явления, глубоко осмысливать их, перерабатывать и применять в образовательной деятельности, формируют у них потребность в приобретении знаний и умений, порождают стремление к самостоятельной деятельности, формируют устойчивое внимание к предмету. 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в данном направлении позволяет сделать вывод, что  использование инновационных технологий по приобщению детей к чтению художественной литературы позволяет достичь хороших результатов по формированию устойчивого интереса к данному виду образовательной деятельности.</a:t>
            </a:r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5e1b06432c4a616f9990766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000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357298"/>
            <a:ext cx="8501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b="1" i="1" dirty="0">
              <a:solidFill>
                <a:srgbClr val="C0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Марина\Desktop\1_5cb0d40be830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357562"/>
            <a:ext cx="2196000" cy="21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3262</Words>
  <Application>WPS Presentation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Вадим и Света</cp:lastModifiedBy>
  <cp:revision>21</cp:revision>
  <dcterms:created xsi:type="dcterms:W3CDTF">2020-03-24T11:43:00Z</dcterms:created>
  <dcterms:modified xsi:type="dcterms:W3CDTF">2020-04-13T10:48:56Z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1049-11.2.0.9255</vt:lpwstr>
  </property>
</Properties>
</file>