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1" r:id="rId7"/>
    <p:sldId id="262" r:id="rId8"/>
    <p:sldId id="263" r:id="rId9"/>
    <p:sldId id="264" r:id="rId10"/>
    <p:sldId id="260" r:id="rId11"/>
    <p:sldId id="265" r:id="rId12"/>
  </p:sldIdLst>
  <p:sldSz cx="12801600" cy="9601200" type="A3"/>
  <p:notesSz cx="9928225" cy="6797675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605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685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765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845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925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05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  <a:srgbClr val="CCFFFF"/>
    <a:srgbClr val="66CCFF"/>
    <a:srgbClr val="66FFCC"/>
    <a:srgbClr val="CC99FF"/>
    <a:srgbClr val="CCCCFF"/>
    <a:srgbClr val="99FFCC"/>
    <a:srgbClr val="FFCC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1428" y="-11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66B1E-A645-4E71-8CF3-9DDC5221BD7A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07892-C8A1-40AF-9962-BB52AF43557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6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6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7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9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19605" indent="0">
              <a:buNone/>
              <a:defRPr sz="2100" b="1"/>
            </a:lvl4pPr>
            <a:lvl5pPr marL="2559685" indent="0">
              <a:buNone/>
              <a:defRPr sz="2100" b="1"/>
            </a:lvl5pPr>
            <a:lvl6pPr marL="3199765" indent="0">
              <a:buNone/>
              <a:defRPr sz="2100" b="1"/>
            </a:lvl6pPr>
            <a:lvl7pPr marL="3839845" indent="0">
              <a:buNone/>
              <a:defRPr sz="2100" b="1"/>
            </a:lvl7pPr>
            <a:lvl8pPr marL="4479925" indent="0">
              <a:buNone/>
              <a:defRPr sz="2100" b="1"/>
            </a:lvl8pPr>
            <a:lvl9pPr marL="5120005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19605" indent="0">
              <a:buNone/>
              <a:defRPr sz="2100" b="1"/>
            </a:lvl4pPr>
            <a:lvl5pPr marL="2559685" indent="0">
              <a:buNone/>
              <a:defRPr sz="2100" b="1"/>
            </a:lvl5pPr>
            <a:lvl6pPr marL="3199765" indent="0">
              <a:buNone/>
              <a:defRPr sz="2100" b="1"/>
            </a:lvl6pPr>
            <a:lvl7pPr marL="3839845" indent="0">
              <a:buNone/>
              <a:defRPr sz="2100" b="1"/>
            </a:lvl7pPr>
            <a:lvl8pPr marL="4479925" indent="0">
              <a:buNone/>
              <a:defRPr sz="2100" b="1"/>
            </a:lvl8pPr>
            <a:lvl9pPr marL="5120005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300"/>
            </a:lvl3pPr>
            <a:lvl4pPr marL="1919605" indent="0">
              <a:buNone/>
              <a:defRPr sz="1300"/>
            </a:lvl4pPr>
            <a:lvl5pPr marL="2559685" indent="0">
              <a:buNone/>
              <a:defRPr sz="1300"/>
            </a:lvl5pPr>
            <a:lvl6pPr marL="3199765" indent="0">
              <a:buNone/>
              <a:defRPr sz="1300"/>
            </a:lvl6pPr>
            <a:lvl7pPr marL="3839845" indent="0">
              <a:buNone/>
              <a:defRPr sz="1300"/>
            </a:lvl7pPr>
            <a:lvl8pPr marL="4479925" indent="0">
              <a:buNone/>
              <a:defRPr sz="1300"/>
            </a:lvl8pPr>
            <a:lvl9pPr marL="512000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300"/>
            </a:lvl3pPr>
            <a:lvl4pPr marL="1919605" indent="0">
              <a:buNone/>
              <a:defRPr sz="2800"/>
            </a:lvl4pPr>
            <a:lvl5pPr marL="2559685" indent="0">
              <a:buNone/>
              <a:defRPr sz="2800"/>
            </a:lvl5pPr>
            <a:lvl6pPr marL="3199765" indent="0">
              <a:buNone/>
              <a:defRPr sz="2800"/>
            </a:lvl6pPr>
            <a:lvl7pPr marL="3839845" indent="0">
              <a:buNone/>
              <a:defRPr sz="2800"/>
            </a:lvl7pPr>
            <a:lvl8pPr marL="4479925" indent="0">
              <a:buNone/>
              <a:defRPr sz="2800"/>
            </a:lvl8pPr>
            <a:lvl9pPr marL="5120005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300"/>
            </a:lvl3pPr>
            <a:lvl4pPr marL="1919605" indent="0">
              <a:buNone/>
              <a:defRPr sz="1300"/>
            </a:lvl4pPr>
            <a:lvl5pPr marL="2559685" indent="0">
              <a:buNone/>
              <a:defRPr sz="1300"/>
            </a:lvl5pPr>
            <a:lvl6pPr marL="3199765" indent="0">
              <a:buNone/>
              <a:defRPr sz="1300"/>
            </a:lvl6pPr>
            <a:lvl7pPr marL="3839845" indent="0">
              <a:buNone/>
              <a:defRPr sz="1300"/>
            </a:lvl7pPr>
            <a:lvl8pPr marL="4479925" indent="0">
              <a:buNone/>
              <a:defRPr sz="1300"/>
            </a:lvl8pPr>
            <a:lvl9pPr marL="512000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FFCC"/>
            </a:gs>
            <a:gs pos="50000">
              <a:srgbClr val="CCCCFF"/>
            </a:gs>
            <a:gs pos="100000">
              <a:srgbClr val="CC99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93" tIns="63997" rIns="127993" bIns="639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0069C-8742-4B4F-B4AE-0772883140D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80775-F312-4E6D-B79F-BCD32AF3723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645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885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5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41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605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685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765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845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925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05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074" y="371444"/>
            <a:ext cx="11144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исследовательских </a:t>
            </a:r>
            <a:endParaRPr lang="ru-RU" sz="5400" b="1" dirty="0" smtClean="0">
              <a:ln w="1905"/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навыков у дошкольников  в</a:t>
            </a:r>
            <a:endParaRPr lang="ru-RU" sz="5400" b="1" dirty="0" smtClean="0">
              <a:ln w="1905"/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образовательной деятельности  </a:t>
            </a:r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5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Марина\Desktop\mzm.wwoyuxoq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186222" y="3800468"/>
            <a:ext cx="4104000" cy="4104000"/>
          </a:xfrm>
          <a:prstGeom prst="rect">
            <a:avLst/>
          </a:prstGeom>
          <a:noFill/>
        </p:spPr>
      </p:pic>
      <p:pic>
        <p:nvPicPr>
          <p:cNvPr id="4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47667">
            <a:off x="8992539" y="5580263"/>
            <a:ext cx="3384000" cy="272880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40793">
            <a:off x="187887" y="5861809"/>
            <a:ext cx="3384000" cy="2728805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6" name="TextBox 5"/>
          <p:cNvSpPr txBox="1"/>
          <p:nvPr/>
        </p:nvSpPr>
        <p:spPr>
          <a:xfrm>
            <a:off x="8258188" y="8515376"/>
            <a:ext cx="454341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МБДОУЦРР №28 «Огонек»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Группа «6 «Кузнечики»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Выполнила воспитатель: Баталова М.А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3478" y="9158318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2019г.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5758"/>
            <a:ext cx="1280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endParaRPr lang="ru-RU" sz="48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формировать исследовательские навыки детей в 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образовательной деятельности.   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884" y="3157526"/>
            <a:ext cx="11715832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4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4800" u="sng" dirty="0" smtClean="0"/>
              <a:t>:</a:t>
            </a:r>
            <a:endParaRPr lang="ru-RU" sz="4800" u="sng" dirty="0" smtClean="0"/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эмоционально – положительное, бережное, заботливое  отношение  к  миру природы, создавая  желание взаимодействовать с окружающими процессами, происходящими вокруг нас.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447667">
            <a:off x="2563118" y="6294644"/>
            <a:ext cx="3384000" cy="272880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4468282">
            <a:off x="8405206" y="6241284"/>
            <a:ext cx="3384000" cy="272880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32" y="514320"/>
            <a:ext cx="12544468" cy="8417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  <a:endParaRPr lang="ru-RU" sz="48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деятельность получила новый толчок в развитии Федерального Государственного стандарта дошкольного образования. Требования стандарта к результатам  освоения программы представлены в виде целевых ориентиров дошкольного образования. Формирование исследовательских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–одна из важнейших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образовательной практики в рамках новых Федеральных Стандартов. Главное достоинство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«экспериментирование»  заключается в том, что он дает детям реальные представления о различных сторонах изучаемого объекта, о его взаимоотношениях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 другими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 и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средой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обитания.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4454" y="514320"/>
            <a:ext cx="10572824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           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приемы:</a:t>
            </a:r>
            <a:endParaRPr lang="ru-RU" sz="4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</a:rPr>
              <a:t>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детей с педагогом;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тематические беседы;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опытно – исследовательская деятельность;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игры – эксперименты;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использование ИКТ;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проекты;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наблюдения, труд в природе;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походы, экскурсии;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познавательная литература;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мини - лаборатория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</a:t>
            </a:r>
            <a:endParaRPr lang="ru-RU" dirty="0" smtClean="0"/>
          </a:p>
          <a:p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2050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447667">
            <a:off x="8278158" y="5080197"/>
            <a:ext cx="3384000" cy="272880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4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34550">
            <a:off x="9881313" y="6574311"/>
            <a:ext cx="3384000" cy="273845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Марина\Desktop\Детсад\Конференция Фото\20161227_09483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6075676" y="5982980"/>
            <a:ext cx="3744000" cy="2808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3078" name="Picture 6" descr="C:\Users\Марина\Desktop\Детсад\Конференция Фото\20161227_0916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9446" y="904882"/>
            <a:ext cx="3696000" cy="2772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3079" name="Picture 7" descr="C:\Users\Марина\Desktop\Детсад\Конференция Фото\20190508_1122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081280" y="3976716"/>
            <a:ext cx="3696000" cy="2772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3080" name="Picture 8" descr="C:\Users\Марина\Desktop\Детсад\Конференция Фото\20190514_1119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22884" y="6292170"/>
            <a:ext cx="3360000" cy="2520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9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47667">
            <a:off x="3788368" y="7431584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0410019" y="1362885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1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337657" y="1005695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2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290155">
            <a:off x="829969" y="4106896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6" name="Picture 2" descr="C:\Users\Марина\Desktop\Детсад\Конференция Фото\20190508_11293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195490" y="791068"/>
            <a:ext cx="4500000" cy="3375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27" name="Picture 3" descr="C:\Users\Марина\Desktop\Детсад\Конференция Фото\20190821_17260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8959634" y="5456476"/>
            <a:ext cx="4104000" cy="307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ина\Desktop\Детсад\Конференция Фото\20190514_10535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0800000">
            <a:off x="328570" y="300006"/>
            <a:ext cx="5136000" cy="3852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4099" name="Picture 3" descr="C:\Users\Марина\Desktop\Детсад\Конференция Фото\20161123_0916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9098" y="4371972"/>
            <a:ext cx="4368000" cy="3276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4100" name="Picture 4" descr="C:\Users\Марина\Desktop\Детсад\Конференция Фото\20190514_093807.jp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 rot="5400000">
            <a:off x="8510550" y="333396"/>
            <a:ext cx="3810780" cy="3744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</p:pic>
      <p:pic>
        <p:nvPicPr>
          <p:cNvPr id="4101" name="Picture 5" descr="C:\Users\Марина\Desktop\Детсад\Конференция Фото\20190516_091206.jpg"/>
          <p:cNvPicPr>
            <a:picLocks noChangeAspect="1" noChangeArrowheads="1"/>
          </p:cNvPicPr>
          <p:nvPr/>
        </p:nvPicPr>
        <p:blipFill>
          <a:blip r:embed="rId4">
            <a:lum/>
          </a:blip>
          <a:srcRect/>
          <a:stretch>
            <a:fillRect/>
          </a:stretch>
        </p:blipFill>
        <p:spPr bwMode="auto">
          <a:xfrm rot="5400000">
            <a:off x="-27963" y="5228570"/>
            <a:ext cx="4239941" cy="3384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4102" name="Picture 6" descr="C:\Users\Марина\Desktop\Детсад\Конференция Фото\20190822_08132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414568" y="5215724"/>
            <a:ext cx="4464000" cy="3348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7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761051">
            <a:off x="6019489" y="1574285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8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856659">
            <a:off x="5345358" y="7680538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арина\Desktop\Детсад\Конференция Фото\20190514_10463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0800000">
            <a:off x="5472106" y="442882"/>
            <a:ext cx="4896000" cy="3672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5123" name="Picture 3" descr="C:\Users\Марина\Desktop\Детсад\Конференция Фото\20190821_1822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78568" y="5108848"/>
            <a:ext cx="4752000" cy="3564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5124" name="Picture 4" descr="C:\Users\Марина\Desktop\Детсад\Конференция Фото\20190821_1822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71430" y="971444"/>
            <a:ext cx="4800000" cy="3600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5125" name="Picture 5" descr="C:\Users\Марина\Desktop\Детсад\Конференция Фото\20190821_1829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729098" y="5043410"/>
            <a:ext cx="4800000" cy="36000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10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761051">
            <a:off x="6019489" y="1574285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1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761051">
            <a:off x="6171889" y="1726685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2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761051">
            <a:off x="2304715" y="7542859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3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761051">
            <a:off x="518764" y="7075012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4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761051">
            <a:off x="590201" y="5217623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08" y="1085824"/>
            <a:ext cx="120730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мы видим, что дети с удовольствием превращаются в ученых и проводят разнообразные исследования, становятся активными, инициативными и увлеченными  исследовательской деятельностью, что ведет к развитию    самостоятельности и становлению личности ребенка.</a:t>
            </a:r>
            <a:endParaRPr lang="ru-RU" sz="4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4761051">
            <a:off x="10377208" y="7217889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4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824949">
            <a:off x="4287890" y="7243046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21051867">
            <a:off x="1808389" y="7387243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6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4761051">
            <a:off x="8948448" y="6217756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7" name="Picture 2" descr="C:\Users\Марина\Desktop\1157f863309a50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824949">
            <a:off x="6859657" y="6885855"/>
            <a:ext cx="2124000" cy="171275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264" y="2657460"/>
            <a:ext cx="10715700" cy="164307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000" b="1" i="1" dirty="0"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1900</Words>
  <Application>WPS Presentation</Application>
  <PresentationFormat>A3 (297x420 мм)</PresentationFormat>
  <Paragraphs>45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User</cp:lastModifiedBy>
  <cp:revision>80</cp:revision>
  <cp:lastPrinted>2019-08-25T04:00:00Z</cp:lastPrinted>
  <dcterms:created xsi:type="dcterms:W3CDTF">2019-08-25T03:57:00Z</dcterms:created>
  <dcterms:modified xsi:type="dcterms:W3CDTF">2019-10-08T02:55:55Z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1049-11.2.0.8970</vt:lpwstr>
  </property>
</Properties>
</file>