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4" r:id="rId6"/>
    <p:sldId id="265" r:id="rId7"/>
    <p:sldId id="266" r:id="rId8"/>
    <p:sldId id="267" r:id="rId9"/>
    <p:sldId id="268" r:id="rId10"/>
    <p:sldId id="269" r:id="rId11"/>
    <p:sldId id="25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2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43B8-4809-4DCE-9E7B-DCD795B9E62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EA6B-82D4-4F6A-8A7C-6E20FD609F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43B8-4809-4DCE-9E7B-DCD795B9E62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EA6B-82D4-4F6A-8A7C-6E20FD609F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43B8-4809-4DCE-9E7B-DCD795B9E62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EA6B-82D4-4F6A-8A7C-6E20FD609F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43B8-4809-4DCE-9E7B-DCD795B9E62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EA6B-82D4-4F6A-8A7C-6E20FD609F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43B8-4809-4DCE-9E7B-DCD795B9E62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EA6B-82D4-4F6A-8A7C-6E20FD609F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43B8-4809-4DCE-9E7B-DCD795B9E62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EA6B-82D4-4F6A-8A7C-6E20FD609F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43B8-4809-4DCE-9E7B-DCD795B9E62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EA6B-82D4-4F6A-8A7C-6E20FD609F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43B8-4809-4DCE-9E7B-DCD795B9E62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EA6B-82D4-4F6A-8A7C-6E20FD609F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43B8-4809-4DCE-9E7B-DCD795B9E62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EA6B-82D4-4F6A-8A7C-6E20FD609F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43B8-4809-4DCE-9E7B-DCD795B9E62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EA6B-82D4-4F6A-8A7C-6E20FD609F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43B8-4809-4DCE-9E7B-DCD795B9E62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EA6B-82D4-4F6A-8A7C-6E20FD609F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843B8-4809-4DCE-9E7B-DCD795B9E62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3EA6B-82D4-4F6A-8A7C-6E20FD609FF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7.jpeg"/><Relationship Id="rId7" Type="http://schemas.openxmlformats.org/officeDocument/2006/relationships/image" Target="../media/image46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2.jpeg"/><Relationship Id="rId7" Type="http://schemas.openxmlformats.org/officeDocument/2006/relationships/image" Target="../media/image31.jpeg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9.jpeg"/><Relationship Id="rId7" Type="http://schemas.openxmlformats.org/officeDocument/2006/relationships/image" Target="../media/image38.jpeg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рина\Desktop\nastol.com.ua-37524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300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14290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возникновения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новогодней игрушки»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570" y="6000768"/>
            <a:ext cx="35004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ЦРР №28 «Огонек»</a:t>
            </a:r>
            <a:endParaRPr lang="ru-RU" sz="1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№6 «Кузнечики»</a:t>
            </a:r>
            <a:endParaRPr lang="ru-RU" sz="1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воспитатель: Баталова М.А</a:t>
            </a:r>
            <a:r>
              <a:rPr lang="ru-RU" i="1" dirty="0" smtClean="0">
                <a:solidFill>
                  <a:srgbClr val="C00000"/>
                </a:solidFill>
              </a:rPr>
              <a:t>.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6500834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2020г.</a:t>
            </a:r>
            <a:endParaRPr lang="ru-RU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kruzhochki-blestki-goluboj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80000" cy="6858000"/>
          </a:xfrm>
          <a:prstGeom prst="rect">
            <a:avLst/>
          </a:prstGeom>
          <a:noFill/>
        </p:spPr>
      </p:pic>
      <p:pic>
        <p:nvPicPr>
          <p:cNvPr id="4099" name="Picture 3" descr="C:\Users\Марина\Desktop\ПРОЕКТ История елочной игрушки\IMG-20200124-WA0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3132000" cy="2036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Марина\Desktop\ПРОЕКТ История елочной игрушки\IMG-20200124-WA00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000" y="1000108"/>
            <a:ext cx="2988000" cy="2270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000364" y="0"/>
            <a:ext cx="335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этап:</a:t>
            </a:r>
            <a:endParaRPr lang="ru-RU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 descr="C:\Users\Марина\Desktop\ПРОЕКТ История елочной игрушки\ГР №6 Новогодние поделки 20г\20200121_0954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333000" y="3261934"/>
            <a:ext cx="2664000" cy="199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C:\Users\Марина\Desktop\ПРОЕКТ История елочной игрушки\ГР №6 Новогодние поделки 20г\20200121_0954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309000" y="3987000"/>
            <a:ext cx="3240000" cy="243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3" name="Picture 7" descr="C:\Users\Марина\Desktop\ПРОЕКТ История елочной игрушки\ГР №6 Новогодние поделки 20г\20200121_0958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3929058" y="4500570"/>
            <a:ext cx="2736000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4" name="Picture 8" descr="C:\Users\Марина\Desktop\ПРОЕКТ История елочной игрушки\ГР №6 Новогодние поделки 20г\20200121_10363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434769" y="4280215"/>
            <a:ext cx="2592000" cy="2175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5" name="Picture 9" descr="C:\Users\Марина\Desktop\ПРОЕКТ История елочной игрушки\ГР №6 Новогодние поделки 20г\20200121_10331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800000">
            <a:off x="3071802" y="1643050"/>
            <a:ext cx="3132000" cy="2349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kruzhochki-blestki-goluboj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80000" cy="6858000"/>
          </a:xfrm>
          <a:prstGeom prst="rect">
            <a:avLst/>
          </a:prstGeom>
          <a:noFill/>
        </p:spPr>
      </p:pic>
      <p:pic>
        <p:nvPicPr>
          <p:cNvPr id="3" name="Picture 3" descr="C:\Users\Марина\Desktop\nastol.com.ua-3752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00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428868"/>
            <a:ext cx="95012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kruzhochki-blestki-goluboj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142852"/>
            <a:ext cx="87154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познавательно-творческий.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дети подготовительной группы, воспитатели, родители.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 реализации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краткосрочный.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28736"/>
            <a:ext cx="86439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 – самый любимый, чудесный, семейный праздник. Праздник с чудесными превращениями и подарками Деда Мороза. Наряжать елку – это предпраздничный творческий процесс, в котором, как правило, участвуют практически все члены семьи – родители, дети, бабушки и дедушки. И, как правило, у каждого члена семьи есть любимые елочные игрушки и конечно интересная история, связанная с появлением этих игрушек. В ходе этого проекта мы познакомимся с возникновением традиции празднования Нового года, с историей появления первой ёлочной игрушки. «Откуда берется новогодняя игрушка? Почему люди во все времена любили делать игрушки своими руками? Из чего можно сделать елочную игрушку своими руками? Что будет особенного в ней?». Очень важно научить детей задуманные идеи отражать в практической деятельности и воспитывать у детей желание делать приятное близким (изготовление игрушек своими руками). Разобраться в этом поможет работа, осуществляемая в ходе реализации проекта:  «История возникновения новогодней игрушки».</a:t>
            </a: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kruzhochki-blestki-goluboj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08000" cy="68634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142852"/>
            <a:ext cx="9001156" cy="640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бесед, занятий выяснилось, что многие не знают про новогодние традиции, приметы, особенности и большинство людей не спешат сделать новогодние игрушки и никогда  не делали, а предпочитают приобрести их в магазине. В связи с возникновением данной проблемы, мы поставили перед собой 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интерес к истории возникновения новогодней игрушки, укрепить связь поколений, приобщить к народной культуре, активизировать поисковую деятельность детей, развивать познавательные навыки практической деятельности, а также способы применения их на практике.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проблему: «Что же такое новогодняя игрушка, какой она была и какой должна быть?». Найти способы решения проблемы: научиться изготавливать игрушку своими руками из различного материала.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положительный опыт общения и совместной деятельности детей с родителями. 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kruzhochki-blestki-goluboj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08000" cy="68634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6437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этап:</a:t>
            </a:r>
            <a:endParaRPr lang="ru-RU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Организационный.</a:t>
            </a:r>
            <a:endParaRPr lang="ru-RU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Марина\Desktop\ПРОЕКТ История елочной игрушки\ГР №6 Новогодние поделки 20г\20200115_110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918192" y="511172"/>
            <a:ext cx="3117136" cy="29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Марина\Desktop\ПРОЕКТ История елочной игрушки\ГР №6 Новогодние поделки 20г\20200115_1108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582326" y="2561286"/>
            <a:ext cx="2702810" cy="2295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C:\Users\Марина\Desktop\ПРОЕКТ История елочной игрушки\ГР №6 Новогодние поделки 20г\20200113_1042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214282" y="1142984"/>
            <a:ext cx="3384000" cy="2538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C:\Users\Марина\Desktop\ПРОЕКТ История елочной игрушки\ГР №6 Новогодние поделки 20г\20200113_1044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51526" y="4117450"/>
            <a:ext cx="3132000" cy="2349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5" descr="C:\Users\Марина\Desktop\ПРОЕКТ История елочной игрушки\ГР №6 Новогодние поделки 20г\20200115_13315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4429132"/>
            <a:ext cx="3060000" cy="229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kruzhochki-blestki-goluboj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08000" cy="6863426"/>
          </a:xfrm>
          <a:prstGeom prst="rect">
            <a:avLst/>
          </a:prstGeom>
          <a:noFill/>
        </p:spPr>
      </p:pic>
      <p:pic>
        <p:nvPicPr>
          <p:cNvPr id="2050" name="Picture 2" descr="C:\Users\Марина\Desktop\ПРОЕКТ История елочной игрушки\ГР №6 Новогодние поделки 20г\20200113_1038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45673" y="788559"/>
            <a:ext cx="2880000" cy="2160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Марина\Desktop\ПРОЕКТ История елочной игрушки\ГР №6 Новогодние поделки 20г\20200113_1039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617913" y="953931"/>
            <a:ext cx="3060000" cy="2295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Марина\Desktop\ПРОЕКТ История елочной игрушки\ГР №6 Новогодние поделки 20г\20200113_1038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908575" y="663665"/>
            <a:ext cx="3023873" cy="22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C:\Users\Марина\Desktop\ПРОЕКТ История елочной игрушки\ГР №6 Новогодние поделки 20г\20200115_1333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071942"/>
            <a:ext cx="3216000" cy="24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7" descr="C:\Users\Марина\Desktop\ПРОЕКТ История елочной игрушки\ГР №6 Новогодние поделки 20г\20200113_10384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11583" y="4146145"/>
            <a:ext cx="2880000" cy="2160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kruzhochki-blestki-goluboj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634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0"/>
            <a:ext cx="4429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Второй этап:</a:t>
            </a:r>
            <a:endParaRPr lang="ru-RU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Практический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Марина\Desktop\ПРОЕКТ История елочной игрушки\ГР №6 Новогодние поделки 20г\20200115_1126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17156" y="574290"/>
            <a:ext cx="288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Марина\Desktop\ПРОЕКТ История елочной игрушки\ГР №6 Новогодние поделки 20г\20200115_1127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355140" y="502852"/>
            <a:ext cx="288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Users\Марина\Desktop\ПРОЕКТ История елочной игрушки\ГР №6 Новогодние поделки 20г\20200115_1127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997422" y="1431546"/>
            <a:ext cx="288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C:\Users\Марина\Desktop\ПРОЕКТ История елочной игрушки\ГР №6 Новогодние поделки 20г\20200115_1135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104826" y="3825000"/>
            <a:ext cx="3168000" cy="23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C:\Users\Марина\Desktop\ПРОЕКТ История елочной игрушки\ГР №6 Новогодние поделки 20г\20200115_1127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218000" y="1496984"/>
            <a:ext cx="2832000" cy="21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0" name="Picture 8" descr="C:\Users\Марина\Desktop\ПРОЕКТ История елочной игрушки\ГР №6 Новогодние поделки 20г\20200115_1128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74220" y="4074691"/>
            <a:ext cx="2879879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1" name="Picture 9" descr="C:\Users\Марина\Desktop\ПРОЕКТ История елочной игрушки\ГР №6 Новогодние поделки 20г\20200115_1135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2949740" y="4153500"/>
            <a:ext cx="2844000" cy="213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kruzhochki-blestki-goluboj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5426"/>
            <a:ext cx="9108000" cy="6863426"/>
          </a:xfrm>
          <a:prstGeom prst="rect">
            <a:avLst/>
          </a:prstGeom>
          <a:noFill/>
        </p:spPr>
      </p:pic>
      <p:pic>
        <p:nvPicPr>
          <p:cNvPr id="2" name="Picture 2" descr="C:\Users\Марина\Desktop\ПРОЕКТ История елочной игрушки\ГР №6 Новогодние поделки 20г\20200115_1204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42844" y="285728"/>
            <a:ext cx="4676563" cy="20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Марина\Desktop\ПРОЕКТ История елочной игрушки\ГР №6 Новогодние поделки 20г\20200115_1158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892066" y="150728"/>
            <a:ext cx="3996000" cy="299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Марина\Desktop\ПРОЕКТ История елочной игрушки\ГР №6 Новогодние поделки 20г\20200115_1233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187650" y="3259427"/>
            <a:ext cx="3215863" cy="24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Марина\Desktop\ПРОЕКТ История елочной игрушки\ГР №6 Новогодние поделки 20г\20200115_1235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676250" y="3896386"/>
            <a:ext cx="3168000" cy="237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C:\Users\Марина\Desktop\ПРОЕКТ История елочной игрушки\ГР №6 Новогодние поделки 20г\20200115_12220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2581864" y="3704624"/>
            <a:ext cx="3348000" cy="251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kruzhochki-blestki-goluboj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08000" cy="6863426"/>
          </a:xfrm>
          <a:prstGeom prst="rect">
            <a:avLst/>
          </a:prstGeom>
          <a:noFill/>
        </p:spPr>
      </p:pic>
      <p:pic>
        <p:nvPicPr>
          <p:cNvPr id="2051" name="Picture 3" descr="C:\Users\Марина\Desktop\ПРОЕКТ История елочной игрушки\ГР №6 Новогодние поделки 20г\20200121_0958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02656" y="588352"/>
            <a:ext cx="3564000" cy="267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Марина\Desktop\ПРОЕКТ История елочной игрушки\ГР №6 Новогодние поделки 20г\20200121_1004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088444" y="436444"/>
            <a:ext cx="3492000" cy="2619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Марина\Desktop\ПРОЕКТ История елочной игрушки\ГР №6 Новогодние поделки 20г\20200120_1711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3211913" y="574245"/>
            <a:ext cx="2880000" cy="2160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C:\Users\Марина\Desktop\ПРОЕКТ История елочной игрушки\ГР №6 Новогодние поделки 20г\20200121_1007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212045" y="3003137"/>
            <a:ext cx="2880000" cy="2160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7" descr="C:\Users\Марина\Desktop\ПРОЕКТ История елочной игрушки\ГР №6 Новогодние поделки 20г\20200121_10084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15201" y="4271022"/>
            <a:ext cx="2736000" cy="2052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C:\Users\Марина\Desktop\ПРОЕКТ История елочной игрушки\ГР №6 Новогодние поделки 20г\20200121_1010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2077906" y="3565640"/>
            <a:ext cx="2808000" cy="2106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7" name="Picture 9" descr="C:\Users\Марина\Desktop\ПРОЕКТ История елочной игрушки\ГР №6 Новогодние поделки 20г\20200122_16440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6341688" y="4016766"/>
            <a:ext cx="2988000" cy="2241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kruzhochki-blestki-goluboj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08000" cy="6863426"/>
          </a:xfrm>
          <a:prstGeom prst="rect">
            <a:avLst/>
          </a:prstGeom>
          <a:noFill/>
        </p:spPr>
      </p:pic>
      <p:pic>
        <p:nvPicPr>
          <p:cNvPr id="3074" name="Picture 2" descr="C:\Users\Марина\Desktop\ПРОЕКТ История елочной игрушки\ГР №6 Новогодние поделки 20г\20200121_114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47767" y="47767"/>
            <a:ext cx="2714645" cy="2619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Марина\Desktop\ПРОЕКТ История елочной игрушки\ГР №6 Новогодние поделки 20г\20200121_1142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979422" y="2806868"/>
            <a:ext cx="3024000" cy="22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Марина\Desktop\ПРОЕКТ История елочной игрушки\ГР №6 Новогодние поделки 20г\20200121_1142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351448" y="577983"/>
            <a:ext cx="3024000" cy="2153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Users\Марина\Desktop\ПРОЕКТ История елочной игрушки\ГР №6 Новогодние поделки 20г\20200121_1144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04854" y="4181370"/>
            <a:ext cx="2592000" cy="2373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C:\Users\Марина\Desktop\ПРОЕКТ История елочной игрушки\ГР №6 Новогодние поделки 20г\20200121_12045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4033568" y="3946614"/>
            <a:ext cx="2664000" cy="3158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C:\Users\Марина\Desktop\ПРОЕКТ История елочной игрушки\ГР №6 Новогодние поделки 20г\20200121_12042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6529451" y="3802452"/>
            <a:ext cx="2988000" cy="2241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0" name="Picture 8" descr="C:\Users\Марина\Desktop\ПРОЕКТ История елочной игрушки\ГР №6 Новогодние поделки 20г\20200122_15431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3657934" y="414000"/>
            <a:ext cx="3312000" cy="24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2443</Words>
  <Application>WPS Presentation</Application>
  <PresentationFormat>Экран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Calibri</vt:lpstr>
      <vt:lpstr>Microsoft YaHei</vt:lpstr>
      <vt:lpstr/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Вадим и Света</cp:lastModifiedBy>
  <cp:revision>31</cp:revision>
  <dcterms:created xsi:type="dcterms:W3CDTF">2020-02-08T08:47:00Z</dcterms:created>
  <dcterms:modified xsi:type="dcterms:W3CDTF">2020-02-26T03:34:22Z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1049-11.2.0.9150</vt:lpwstr>
  </property>
</Properties>
</file>