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2" r:id="rId5"/>
    <p:sldId id="261" r:id="rId6"/>
    <p:sldId id="267" r:id="rId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 autoAdjust="0"/>
    <p:restoredTop sz="94660"/>
  </p:normalViewPr>
  <p:slideViewPr>
    <p:cSldViewPr>
      <p:cViewPr varScale="1">
        <p:scale>
          <a:sx n="105" d="100"/>
          <a:sy n="105" d="100"/>
        </p:scale>
        <p:origin x="-19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A7DF-701C-410E-9196-B7D8063E992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93A9-6E26-494C-85F9-12D0A3BAB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img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142984"/>
            <a:ext cx="8143932" cy="101566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КАПУСТНИК</a:t>
            </a:r>
            <a:endParaRPr lang="ru-RU" sz="6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44" y="542926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ЦРР №28 «Огонек»</a:t>
            </a:r>
          </a:p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Группа №6 «Кузнечики»</a:t>
            </a:r>
          </a:p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воспитатель Баталова М.А.</a:t>
            </a:r>
          </a:p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Ноябрь 2015г.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 descr="C:\Users\Марина\Desktop\85204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928802"/>
            <a:ext cx="6096000" cy="3124200"/>
          </a:xfrm>
          <a:prstGeom prst="rect">
            <a:avLst/>
          </a:prstGeom>
          <a:noFill/>
        </p:spPr>
      </p:pic>
      <p:pic>
        <p:nvPicPr>
          <p:cNvPr id="1027" name="Picture 3" descr="C:\Users\Марина\Desktop\cabbage-rev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5094000"/>
            <a:ext cx="1795509" cy="176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img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Марина\Desktop\осень 2015\image-17-11-15-06-17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402203" cy="3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Марина\Desktop\осень 2015\image-17-11-15-06-17-3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2700000" cy="3600000"/>
          </a:xfrm>
          <a:prstGeom prst="rect">
            <a:avLst/>
          </a:prstGeom>
          <a:noFill/>
        </p:spPr>
      </p:pic>
      <p:pic>
        <p:nvPicPr>
          <p:cNvPr id="1026" name="Picture 2" descr="C:\Users\Марина\Desktop\осень 2015\image-17-11-15-06-17-2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571744"/>
            <a:ext cx="3201922" cy="31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Марина\Desktop\осень 2015\image-17-11-15-06-17-5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357562"/>
            <a:ext cx="3240000" cy="329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32-конечная звезда 12"/>
          <p:cNvSpPr/>
          <p:nvPr/>
        </p:nvSpPr>
        <p:spPr>
          <a:xfrm>
            <a:off x="4357686" y="214290"/>
            <a:ext cx="4143404" cy="2428892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14942" y="85723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Сегодня праздничный осенний бал пусть превратится в карнавал!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5" descr="http://img-fotki.yandex.ru/get/5102/59635556.41/0_be17e_d70a8e3e_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84" y="3071810"/>
            <a:ext cx="2799997" cy="2520000"/>
          </a:xfrm>
          <a:prstGeom prst="rect">
            <a:avLst/>
          </a:prstGeom>
          <a:noFill/>
        </p:spPr>
      </p:pic>
      <p:pic>
        <p:nvPicPr>
          <p:cNvPr id="1029" name="Picture 5" descr="http://www.playcast.ru/uploads/2013/10/17/6329958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5418000"/>
            <a:ext cx="1576642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img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осень 2015\image-17-11-15-06-18-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423497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C:\Users\Марина\Desktop\осень 2015\image-17-11-15-06-18-8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14289"/>
            <a:ext cx="3240000" cy="2786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Марина\Desktop\осень 2015\image-17-11-15-06-18-1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857496"/>
            <a:ext cx="3956057" cy="3028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286124"/>
            <a:ext cx="271461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лето пролетело, дружно мы взялись за дело!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5072074"/>
            <a:ext cx="23574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Урожай мы весь собрали этот праздник долго ждали!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6" name="Picture 8" descr="http://t1.ftcdn.net/jpg/00/15/55/66/400_F_15556656_OMTp9NyECgNzDXKRieVWgBdKiOZY7ivM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643314"/>
            <a:ext cx="2160000" cy="1316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img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Марина\Desktop\осень 2015\image-17-11-15-06-18-3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2970000" cy="3059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 descr="C:\Users\Марина\Desktop\осень 2015\image-17-11-15-06-18-5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970000" cy="2774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 descr="C:\Users\Марина\Desktop\осень 2015\image-17-11-15-06-18-8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786190"/>
            <a:ext cx="3600000" cy="2511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3214686"/>
            <a:ext cx="50006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озорными шутками, веселыми</a:t>
            </a:r>
          </a:p>
          <a:p>
            <a:pPr algn="ctr"/>
            <a:endParaRPr lang="ru-RU" sz="2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прибаутками!</a:t>
            </a:r>
            <a:endParaRPr lang="ru-RU" sz="2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C:\Users\Марина\Desktop\cabbage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5058000"/>
            <a:ext cx="2070423" cy="18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14678" y="714356"/>
            <a:ext cx="27146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dirty="0" smtClean="0">
                <a:ln w="1905"/>
                <a:solidFill>
                  <a:schemeClr val="accent6">
                    <a:lumMod val="75000"/>
                  </a:schemeClr>
                </a:solidFill>
              </a:rPr>
              <a:t>Капустник нынче</a:t>
            </a:r>
          </a:p>
          <a:p>
            <a:pPr lvl="0" algn="ctr"/>
            <a:endParaRPr lang="ru-RU" sz="2600" b="1" dirty="0" smtClean="0">
              <a:ln w="1905"/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ru-RU" sz="2600" b="1" dirty="0" smtClean="0">
                <a:ln w="1905"/>
                <a:solidFill>
                  <a:schemeClr val="accent6">
                    <a:lumMod val="75000"/>
                  </a:schemeClr>
                </a:solidFill>
              </a:rPr>
              <a:t> к нам идет!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img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Марина\Desktop\осень 2015\image-17-11-15-06-18-7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143380"/>
            <a:ext cx="2700000" cy="2557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Марина\Desktop\осень 2015\image-17-11-15-06-18-11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2970000" cy="3202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Марина\Desktop\осень 2015\image-17-11-15-06-18-14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700000" cy="2842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71802" y="357166"/>
            <a:ext cx="6072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Залетела осень как-то в детский сад…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На дорожку бросив яркий</a:t>
            </a:r>
          </a:p>
          <a:p>
            <a:pPr algn="r"/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листопад!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7" name="Picture 5" descr="http://img-fotki.yandex.ru/get/5102/59635556.41/0_be17e_d70a8e3e_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857364"/>
            <a:ext cx="2799997" cy="2520000"/>
          </a:xfrm>
          <a:prstGeom prst="rect">
            <a:avLst/>
          </a:prstGeom>
          <a:noFill/>
        </p:spPr>
      </p:pic>
      <p:pic>
        <p:nvPicPr>
          <p:cNvPr id="3079" name="Picture 7" descr="http://player.myshared.ru/272620/data/images/img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46000"/>
            <a:ext cx="2880000" cy="211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img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litsait.ru/upload/comments/c5017b2400aa59bc1522f7a07bea50f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32</cp:revision>
  <dcterms:created xsi:type="dcterms:W3CDTF">2015-11-20T16:43:46Z</dcterms:created>
  <dcterms:modified xsi:type="dcterms:W3CDTF">2015-11-28T09:00:22Z</dcterms:modified>
</cp:coreProperties>
</file>