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D3A8-0E9B-40F0-B461-73F0F87B516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178D-29CE-45DD-A522-D9A79C211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D3A8-0E9B-40F0-B461-73F0F87B516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178D-29CE-45DD-A522-D9A79C211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D3A8-0E9B-40F0-B461-73F0F87B516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178D-29CE-45DD-A522-D9A79C211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D3A8-0E9B-40F0-B461-73F0F87B516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178D-29CE-45DD-A522-D9A79C211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D3A8-0E9B-40F0-B461-73F0F87B516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178D-29CE-45DD-A522-D9A79C211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D3A8-0E9B-40F0-B461-73F0F87B516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178D-29CE-45DD-A522-D9A79C211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D3A8-0E9B-40F0-B461-73F0F87B516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178D-29CE-45DD-A522-D9A79C211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D3A8-0E9B-40F0-B461-73F0F87B516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178D-29CE-45DD-A522-D9A79C211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D3A8-0E9B-40F0-B461-73F0F87B516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178D-29CE-45DD-A522-D9A79C211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D3A8-0E9B-40F0-B461-73F0F87B516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178D-29CE-45DD-A522-D9A79C211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D3A8-0E9B-40F0-B461-73F0F87B516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178D-29CE-45DD-A522-D9A79C211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DD3A8-0E9B-40F0-B461-73F0F87B5165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178D-29CE-45DD-A522-D9A79C211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dle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643050"/>
            <a:ext cx="971556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книжек-малышек «Мое любимое животное»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643578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МБДОУЦРР №28 «Огонек»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№ 6 «Кузнечики»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Баталова М.А.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ноябрь 2016г.</a:t>
            </a: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42132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3" y="-209550"/>
            <a:ext cx="9725026" cy="7277100"/>
          </a:xfrm>
          <a:prstGeom prst="rect">
            <a:avLst/>
          </a:prstGeom>
          <a:noFill/>
        </p:spPr>
      </p:pic>
      <p:pic>
        <p:nvPicPr>
          <p:cNvPr id="2051" name="Picture 3" descr="C:\Users\Марина\Desktop\20161024_100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38298" y="3819562"/>
            <a:ext cx="3696000" cy="2772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2" name="Picture 4" descr="C:\Users\Марина\Desktop\20161024_100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31000" y="3816562"/>
            <a:ext cx="3672000" cy="2754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00298" y="1357298"/>
            <a:ext cx="6643702" cy="210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тематической недели «Животный мир» мы предложили родителям, совместно с детьми принять участие в книжной выставке: «Книжки-малышки: Мое любимое животное». Задание было не только изготовить книжку, но и придумать короткий рассказ о любимом животном. Ребята сами представляли итог занятия: показывали свои книжки-малышки и даже рассказывали небольшие стишки.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42132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000" y="-11269"/>
            <a:ext cx="9180000" cy="6869269"/>
          </a:xfrm>
          <a:prstGeom prst="rect">
            <a:avLst/>
          </a:prstGeom>
          <a:noFill/>
        </p:spPr>
      </p:pic>
      <p:pic>
        <p:nvPicPr>
          <p:cNvPr id="1027" name="Picture 3" descr="C:\Users\Марина\Desktop\животно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642918"/>
            <a:ext cx="5220000" cy="324327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8" name="Picture 4" descr="C:\Users\Марина\Desktop\животные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857818"/>
            <a:ext cx="4716000" cy="3000182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9" name="Picture 5" descr="C:\Users\Марина\Desktop\20161024_1007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183000" y="3897000"/>
            <a:ext cx="3384000" cy="25380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42132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000" y="-11269"/>
            <a:ext cx="9180000" cy="6869269"/>
          </a:xfrm>
          <a:prstGeom prst="rect">
            <a:avLst/>
          </a:prstGeom>
          <a:noFill/>
        </p:spPr>
      </p:pic>
      <p:pic>
        <p:nvPicPr>
          <p:cNvPr id="2050" name="Picture 2" descr="C:\Users\Марина\Desktop\животные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38" y="1428736"/>
            <a:ext cx="5089681" cy="3312000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2" name="Picture 4" descr="C:\Users\Марина\Desktop\20161024_100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997124" y="3834000"/>
            <a:ext cx="3456000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42132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000" y="-11269"/>
            <a:ext cx="9180000" cy="6869269"/>
          </a:xfrm>
          <a:prstGeom prst="rect">
            <a:avLst/>
          </a:prstGeom>
          <a:noFill/>
        </p:spPr>
      </p:pic>
      <p:pic>
        <p:nvPicPr>
          <p:cNvPr id="3074" name="Picture 2" descr="C:\Users\Марина\Desktop\20161021_162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645000"/>
            <a:ext cx="4284000" cy="321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Марина\Desktop\20161021_162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000" y="3564000"/>
            <a:ext cx="4392000" cy="32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Марина\Desktop\20161020_0944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071546"/>
            <a:ext cx="4500000" cy="33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Марина\Desktop\гр. кузнечики 2016г. осень\20161021_162918.jpg"/>
          <p:cNvPicPr>
            <a:picLocks noChangeAspect="1" noChangeArrowheads="1"/>
          </p:cNvPicPr>
          <p:nvPr/>
        </p:nvPicPr>
        <p:blipFill>
          <a:blip r:embed="rId6" cstate="print"/>
          <a:srcRect l="19348" t="17859"/>
          <a:stretch>
            <a:fillRect/>
          </a:stretch>
        </p:blipFill>
        <p:spPr bwMode="auto">
          <a:xfrm>
            <a:off x="5580000" y="1000108"/>
            <a:ext cx="3564000" cy="272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42132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000" y="-11269"/>
            <a:ext cx="9180000" cy="68692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2000240"/>
            <a:ext cx="6643702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ходе творческой деятельности наши дети делают множество открытий, в которых немаловажную роль играет помощь со стороны родителей. В процессе творческой деятельности укрепляются детско-родительские отношения.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над созданием книжек-малышек – это  очень увлекательное занятие, которое комплексно воздействует на развитие ребенка. Полученный результат – первая и очень важная ступень детского творчества.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144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9</cp:revision>
  <dcterms:created xsi:type="dcterms:W3CDTF">2016-11-15T14:57:12Z</dcterms:created>
  <dcterms:modified xsi:type="dcterms:W3CDTF">2016-11-15T16:51:39Z</dcterms:modified>
</cp:coreProperties>
</file>