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 panose="05020102010507070707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93456" cy="6015568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sz="6000" dirty="0" smtClean="0"/>
            </a:br>
            <a:r>
              <a:rPr lang="ru-RU" sz="6700" b="1" dirty="0" smtClean="0">
                <a:latin typeface="Gabriola" panose="04040605051002020D02" pitchFamily="82" charset="0"/>
              </a:rPr>
              <a:t>Кружок «</a:t>
            </a:r>
            <a:r>
              <a:rPr lang="ru-RU" sz="6700" b="1" dirty="0" err="1" smtClean="0">
                <a:latin typeface="Gabriola" panose="04040605051002020D02" pitchFamily="82" charset="0"/>
              </a:rPr>
              <a:t>Биботы</a:t>
            </a:r>
            <a:r>
              <a:rPr lang="ru-RU" sz="6700" b="1" dirty="0" smtClean="0">
                <a:latin typeface="Gabriola" panose="04040605051002020D02" pitchFamily="82" charset="0"/>
              </a:rPr>
              <a:t>»</a:t>
            </a:r>
            <a:br>
              <a:rPr lang="ru-RU" sz="6700" b="1" dirty="0">
                <a:latin typeface="Gabriola" panose="04040605051002020D02" pitchFamily="82" charset="0"/>
              </a:rPr>
            </a:br>
            <a:br>
              <a:rPr lang="ru-RU" sz="6700" b="1" dirty="0" smtClean="0">
                <a:latin typeface="Gabriola" panose="04040605051002020D02" pitchFamily="82" charset="0"/>
              </a:rPr>
            </a:br>
            <a:br>
              <a:rPr lang="ru-RU" b="1" dirty="0">
                <a:latin typeface="Gabriola" panose="04040605051002020D02" pitchFamily="82" charset="0"/>
              </a:rPr>
            </a:br>
            <a:br>
              <a:rPr lang="ru-RU" b="1" dirty="0" smtClean="0">
                <a:latin typeface="Gabriola" panose="04040605051002020D02" pitchFamily="82" charset="0"/>
              </a:rPr>
            </a:br>
            <a:r>
              <a:rPr lang="ru-RU" sz="2200" b="1" dirty="0" smtClean="0">
                <a:latin typeface="Gabriola" panose="04040605051002020D02" pitchFamily="82" charset="0"/>
              </a:rPr>
              <a:t>                                                                                      Средняя группа № 6 «кузнечики»</a:t>
            </a:r>
            <a:br>
              <a:rPr lang="ru-RU" sz="2200" b="1" dirty="0" smtClean="0">
                <a:latin typeface="Gabriola" panose="04040605051002020D02" pitchFamily="82" charset="0"/>
              </a:rPr>
            </a:br>
            <a:br>
              <a:rPr lang="ru-RU" sz="2200" b="1" dirty="0" smtClean="0">
                <a:latin typeface="Gabriola" panose="04040605051002020D02" pitchFamily="82" charset="0"/>
              </a:rPr>
            </a:br>
            <a:r>
              <a:rPr lang="ru-RU" sz="2200" b="1" dirty="0" smtClean="0">
                <a:latin typeface="Gabriola" panose="04040605051002020D02" pitchFamily="82" charset="0"/>
              </a:rPr>
              <a:t>                                                                   выполнили: </a:t>
            </a:r>
            <a:r>
              <a:rPr lang="ru-RU" sz="2200" b="1" dirty="0" err="1" smtClean="0">
                <a:latin typeface="Gabriola" panose="04040605051002020D02" pitchFamily="82" charset="0"/>
              </a:rPr>
              <a:t>тарасова</a:t>
            </a:r>
            <a:r>
              <a:rPr lang="ru-RU" sz="2200" b="1" dirty="0" smtClean="0">
                <a:latin typeface="Gabriola" panose="04040605051002020D02" pitchFamily="82" charset="0"/>
              </a:rPr>
              <a:t> Н. П., </a:t>
            </a:r>
            <a:r>
              <a:rPr lang="ru-RU" sz="2200" b="1" dirty="0">
                <a:latin typeface="Gabriola" panose="04040605051002020D02" pitchFamily="82" charset="0"/>
              </a:rPr>
              <a:t>Низамова Д. Д.</a:t>
            </a:r>
            <a:br>
              <a:rPr lang="ru-RU" sz="2200" b="1" dirty="0">
                <a:latin typeface="Gabriola" panose="04040605051002020D02" pitchFamily="82" charset="0"/>
              </a:rPr>
            </a:br>
            <a:br>
              <a:rPr lang="ru-RU" sz="2200" b="1" dirty="0" smtClean="0">
                <a:latin typeface="Gabriola" panose="04040605051002020D02" pitchFamily="82" charset="0"/>
              </a:rPr>
            </a:br>
            <a:r>
              <a:rPr lang="ru-RU" sz="2200" b="1" dirty="0">
                <a:latin typeface="Gabriola" panose="04040605051002020D02" pitchFamily="82" charset="0"/>
              </a:rPr>
              <a:t> </a:t>
            </a:r>
            <a:r>
              <a:rPr lang="ru-RU" sz="2200" b="1" dirty="0" smtClean="0">
                <a:latin typeface="Gabriola" panose="04040605051002020D02" pitchFamily="82" charset="0"/>
              </a:rPr>
              <a:t>                                                                                                                                            </a:t>
            </a:r>
            <a:br>
              <a:rPr lang="ru-RU" sz="2200" b="1" dirty="0">
                <a:latin typeface="Gabriola" panose="04040605051002020D02" pitchFamily="82" charset="0"/>
              </a:rPr>
            </a:br>
            <a:br>
              <a:rPr lang="ru-RU" sz="2200" b="1" dirty="0">
                <a:latin typeface="Gabriola" panose="04040605051002020D02" pitchFamily="82" charset="0"/>
              </a:rPr>
            </a:br>
            <a:r>
              <a:rPr lang="ru-RU" sz="2200" b="1" dirty="0" smtClean="0">
                <a:latin typeface="Gabriola" panose="04040605051002020D02" pitchFamily="82" charset="0"/>
              </a:rPr>
              <a:t>Январь 2021</a:t>
            </a:r>
            <a:br>
              <a:rPr lang="ru-RU" sz="2200" b="1" dirty="0" smtClean="0">
                <a:latin typeface="Gabriola" panose="04040605051002020D02" pitchFamily="82" charset="0"/>
              </a:rPr>
            </a:br>
            <a:br>
              <a:rPr lang="ru-RU" dirty="0"/>
            </a:b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:\Фото 6 группа\биботы\IMG_20210113_1618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23528" y="692696"/>
            <a:ext cx="412845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4149080"/>
            <a:ext cx="8640960" cy="2088232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Кружок  « </a:t>
            </a:r>
            <a:r>
              <a:rPr lang="ru-RU" sz="2800" b="1" dirty="0" err="1" smtClean="0">
                <a:latin typeface="Gabriola" panose="04040605051002020D02" pitchFamily="82" charset="0"/>
              </a:rPr>
              <a:t>Биботы</a:t>
            </a:r>
            <a:r>
              <a:rPr lang="ru-RU" sz="2800" b="1" dirty="0" smtClean="0">
                <a:latin typeface="Gabriola" panose="04040605051002020D02" pitchFamily="82" charset="0"/>
              </a:rPr>
              <a:t>»  начинаем, за столы всех приглашаем.</a:t>
            </a:r>
            <a:endParaRPr lang="ru-RU" sz="2800" b="1" dirty="0" smtClean="0">
              <a:latin typeface="Gabriola" panose="04040605051002020D02" pitchFamily="82" charset="0"/>
            </a:endParaRP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Ждет </a:t>
            </a:r>
            <a:r>
              <a:rPr lang="ru-RU" sz="2800" b="1" dirty="0" smtClean="0">
                <a:latin typeface="Gabriola" panose="04040605051002020D02" pitchFamily="82" charset="0"/>
              </a:rPr>
              <a:t>нас  «умная пчела», с ней работать нам пора.</a:t>
            </a:r>
            <a:endParaRPr lang="ru-RU" sz="2800" b="1" dirty="0">
              <a:latin typeface="Gabriola" panose="04040605051002020D02" pitchFamily="82" charset="0"/>
            </a:endParaRPr>
          </a:p>
        </p:txBody>
      </p:sp>
      <p:pic>
        <p:nvPicPr>
          <p:cNvPr id="9" name="Picture 3" descr="F:\Фото 6 группа\биботы\IMG_20210113_163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692696"/>
            <a:ext cx="4190256" cy="314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869160"/>
            <a:ext cx="8367464" cy="14324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Задания дети выполняют  и на кнопки нажимают,</a:t>
            </a:r>
            <a:endParaRPr lang="ru-RU" sz="2800" b="1" dirty="0" smtClean="0">
              <a:latin typeface="Gabriola" panose="04040605051002020D02" pitchFamily="82" charset="0"/>
            </a:endParaRP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Чтобы «умная пчела» до квадратиков  дошла.</a:t>
            </a:r>
            <a:endParaRPr lang="ru-RU" sz="2800" b="1" dirty="0">
              <a:latin typeface="Gabriola" panose="04040605051002020D02" pitchFamily="82" charset="0"/>
            </a:endParaRPr>
          </a:p>
        </p:txBody>
      </p:sp>
      <p:pic>
        <p:nvPicPr>
          <p:cNvPr id="8" name="Picture 4" descr="F:\Фото 6 группа\биботы\IMG_20210113_16141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32040" y="286155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Фото 6 группа\биботы\IMG_20210113_162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86155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то 6 группа\биботы\IMG_20210113_16293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93912" y="476672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58" y="4293096"/>
            <a:ext cx="8439472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Макар был очень удивлен, когда нажал на кнопку «</a:t>
            </a:r>
            <a:r>
              <a:rPr lang="ru-RU" sz="2800" b="1" dirty="0" err="1" smtClean="0">
                <a:latin typeface="Gabriola" panose="04040605051002020D02" pitchFamily="82" charset="0"/>
              </a:rPr>
              <a:t>гоу</a:t>
            </a:r>
            <a:r>
              <a:rPr lang="ru-RU" sz="2800" b="1" dirty="0" smtClean="0">
                <a:latin typeface="Gabriola" panose="04040605051002020D02" pitchFamily="82" charset="0"/>
              </a:rPr>
              <a:t>».</a:t>
            </a:r>
            <a:endParaRPr lang="ru-RU" sz="2800" b="1" dirty="0" smtClean="0">
              <a:latin typeface="Gabriola" panose="04040605051002020D02" pitchFamily="82" charset="0"/>
            </a:endParaRP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«Умная пчела» сама фигуру нужную нашла.</a:t>
            </a:r>
            <a:endParaRPr lang="ru-RU" sz="2800" b="1" dirty="0">
              <a:latin typeface="Gabriola" panose="04040605051002020D02" pitchFamily="82" charset="0"/>
            </a:endParaRPr>
          </a:p>
        </p:txBody>
      </p:sp>
      <p:pic>
        <p:nvPicPr>
          <p:cNvPr id="6" name="Picture 2" descr="F:\Фото 6 группа\биботы\IMG_20210113_163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476672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4869160"/>
            <a:ext cx="8439472" cy="14324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Всем на пользу наш кружок, мы в фигурах знаем толк.</a:t>
            </a:r>
            <a:endParaRPr lang="ru-RU" sz="2800" b="1" dirty="0" smtClean="0">
              <a:latin typeface="Gabriola" panose="04040605051002020D02" pitchFamily="82" charset="0"/>
            </a:endParaRPr>
          </a:p>
          <a:p>
            <a:pPr algn="ctr"/>
            <a:r>
              <a:rPr lang="ru-RU" sz="2800" b="1" dirty="0" smtClean="0">
                <a:latin typeface="Gabriola" panose="04040605051002020D02" pitchFamily="82" charset="0"/>
              </a:rPr>
              <a:t>Лево, право закрепляем, цифры все запоминаем.</a:t>
            </a:r>
            <a:endParaRPr lang="ru-RU" sz="2800" b="1" dirty="0">
              <a:latin typeface="Gabriola" panose="04040605051002020D02" pitchFamily="82" charset="0"/>
            </a:endParaRPr>
          </a:p>
        </p:txBody>
      </p:sp>
      <p:pic>
        <p:nvPicPr>
          <p:cNvPr id="2053" name="Picture 5" descr="F:\Фото 6 группа\биботы\IMG_20210113_161944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0287000" y="-16383000"/>
            <a:ext cx="2988900" cy="39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:\Фото 6 группа\биботы\IMG_20210113_161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286155"/>
            <a:ext cx="3275236" cy="436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:\Фото 6 группа\биботы\IMG_20210113_1623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286155"/>
            <a:ext cx="3275236" cy="436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36904" cy="2664296"/>
          </a:xfrm>
        </p:spPr>
        <p:txBody>
          <a:bodyPr anchor="t">
            <a:normAutofit/>
          </a:bodyPr>
          <a:lstStyle/>
          <a:p>
            <a:pPr algn="ctr"/>
            <a:br>
              <a:rPr lang="ru-RU" sz="6000" dirty="0" smtClean="0">
                <a:latin typeface="Gabriola" panose="04040605051002020D02" pitchFamily="82" charset="0"/>
              </a:rPr>
            </a:br>
            <a:r>
              <a:rPr lang="ru-RU" sz="6000" dirty="0" smtClean="0">
                <a:latin typeface="Gabriola" panose="04040605051002020D02" pitchFamily="82" charset="0"/>
              </a:rPr>
              <a:t>Спасибо </a:t>
            </a:r>
            <a:r>
              <a:rPr lang="ru-RU" sz="6000" dirty="0" smtClean="0">
                <a:latin typeface="Gabriola" panose="04040605051002020D02" pitchFamily="82" charset="0"/>
              </a:rPr>
              <a:t>за внимание!</a:t>
            </a:r>
            <a:endParaRPr lang="ru-RU" sz="6000" dirty="0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805</Words>
  <Application>WPS Presentation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Wingdings 2</vt:lpstr>
      <vt:lpstr>Gabriola</vt:lpstr>
      <vt:lpstr>Century Schoolbook</vt:lpstr>
      <vt:lpstr>Microsoft YaHei</vt:lpstr>
      <vt:lpstr>Arial Unicode MS</vt:lpstr>
      <vt:lpstr>Calibri</vt:lpstr>
      <vt:lpstr>Трек</vt:lpstr>
      <vt:lpstr> Кружок «Биботы»                                                                                          Средняя группа № 6 «кузнечики»                                                                     выполнили: тарасова Н. П., Низамова Д. Д.                                                                                                                                                 Январь 2021   </vt:lpstr>
      <vt:lpstr>PowerPoint 演示文稿</vt:lpstr>
      <vt:lpstr>PowerPoint 演示文稿</vt:lpstr>
      <vt:lpstr>PowerPoint 演示文稿</vt:lpstr>
      <vt:lpstr>PowerPoint 演示文稿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sysvadim</cp:lastModifiedBy>
  <cp:revision>11</cp:revision>
  <dcterms:created xsi:type="dcterms:W3CDTF">2021-01-14T06:25:00Z</dcterms:created>
  <dcterms:modified xsi:type="dcterms:W3CDTF">2021-02-03T04:36:42Z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1049-11.2.0.9967</vt:lpwstr>
  </property>
</Properties>
</file>