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true">
          <a:gsLst>
            <a:gs pos="0">
              <a:srgbClr val="0070C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false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A07C-65C9-4AD2-8D1C-2C53A8FF6D3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2FF7F-6625-4B36-854F-23FD017532D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уборо.jpg"/>
          <p:cNvPicPr>
            <a:picLocks noChangeAspect="true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Кружок </a:t>
            </a:r>
            <a:r>
              <a:rPr lang="ru-RU" sz="7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куборо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0" y="4437112"/>
            <a:ext cx="8964488" cy="1968624"/>
          </a:xfrm>
        </p:spPr>
        <p:txBody>
          <a:bodyPr>
            <a:noAutofit/>
          </a:bodyPr>
          <a:lstStyle/>
          <a:p>
            <a:pPr algn="r">
              <a:spcBef>
                <a:spcPct val="0"/>
              </a:spcBef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Подготовительная </a:t>
            </a: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группа № 6 «Кузнечики</a:t>
            </a: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»</a:t>
            </a:r>
            <a:endParaRPr lang="ru-RU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Выполнила Тарасова Н.П.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Февраль 2020 г.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81130_111119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true"/>
          <p:nvPr/>
        </p:nvSpPr>
        <p:spPr>
          <a:xfrm>
            <a:off x="5220072" y="908720"/>
            <a:ext cx="3923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Подошел любимый час,</a:t>
            </a:r>
            <a:endParaRPr lang="ru-RU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«</a:t>
            </a:r>
            <a:r>
              <a:rPr lang="ru-RU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Куборо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у нас.</a:t>
            </a:r>
            <a:endParaRPr lang="ru-RU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Кубики все достаем,</a:t>
            </a:r>
            <a:endParaRPr lang="ru-RU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Строить вместе мы начнем.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_20181130_111354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4716016" y="476672"/>
            <a:ext cx="4191930" cy="5589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true"/>
          <p:nvPr/>
        </p:nvSpPr>
        <p:spPr>
          <a:xfrm>
            <a:off x="179512" y="2060848"/>
            <a:ext cx="45010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Девочки и мальчики 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схемы изучают.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у них получиться,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пока не знают.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81130_111247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395536" y="404664"/>
            <a:ext cx="4299942" cy="5733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true"/>
          <p:nvPr/>
        </p:nvSpPr>
        <p:spPr>
          <a:xfrm>
            <a:off x="4355976" y="1196752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Мальчики взялись за дело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работа закипела.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Схему изучили,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строить башню приступили.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20181130_111420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60648"/>
            <a:ext cx="4677984" cy="6237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true"/>
          <p:nvPr/>
        </p:nvSpPr>
        <p:spPr>
          <a:xfrm>
            <a:off x="4788024" y="1124744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Сальникова Даша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помощница 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понятно объяснит,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построить лабиринт.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81130_111638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4860032" y="620688"/>
            <a:ext cx="4083918" cy="5445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true"/>
          <p:nvPr/>
        </p:nvSpPr>
        <p:spPr>
          <a:xfrm>
            <a:off x="0" y="1484784"/>
            <a:ext cx="48279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Девочки не отстают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мальчишек тоже.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Даша здесь руководит,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всегда поможет.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true"/>
          <p:nvPr/>
        </p:nvSpPr>
        <p:spPr>
          <a:xfrm>
            <a:off x="0" y="191683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WPS Presentation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微软雅黑</vt:lpstr>
      <vt:lpstr>Arial Unicode MS</vt:lpstr>
      <vt:lpstr>Тема Office</vt:lpstr>
      <vt:lpstr>Кружок куборо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Кружок куборо</dc:title>
  <dc:creator>USER</dc:creator>
  <cp:lastModifiedBy>vadim</cp:lastModifiedBy>
  <cp:revision>4</cp:revision>
  <dcterms:created xsi:type="dcterms:W3CDTF">2020-08-13T14:26:46Z</dcterms:created>
  <dcterms:modified xsi:type="dcterms:W3CDTF">2020-08-13T14:26:46Z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1049-11.1.0.9615</vt:lpwstr>
  </property>
</Properties>
</file>