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8" r:id="rId4"/>
    <p:sldId id="257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D41-3720-4F76-9784-7BCC312004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F825-D40B-4780-8AB6-B3BE3DCCD4D9}" type="slidenum">
              <a:rPr lang="ru-RU" smtClean="0"/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D41-3720-4F76-9784-7BCC312004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F825-D40B-4780-8AB6-B3BE3DCCD4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D41-3720-4F76-9784-7BCC312004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F825-D40B-4780-8AB6-B3BE3DCCD4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D41-3720-4F76-9784-7BCC312004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F825-D40B-4780-8AB6-B3BE3DCCD4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D41-3720-4F76-9784-7BCC312004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F825-D40B-4780-8AB6-B3BE3DCCD4D9}" type="slidenum">
              <a:rPr lang="ru-RU" smtClean="0"/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D41-3720-4F76-9784-7BCC3120047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F825-D40B-4780-8AB6-B3BE3DCCD4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D41-3720-4F76-9784-7BCC31200476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F825-D40B-4780-8AB6-B3BE3DCCD4D9}" type="slidenum">
              <a:rPr lang="ru-RU" smtClean="0"/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D41-3720-4F76-9784-7BCC3120047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F825-D40B-4780-8AB6-B3BE3DCCD4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D41-3720-4F76-9784-7BCC31200476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F825-D40B-4780-8AB6-B3BE3DCCD4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D41-3720-4F76-9784-7BCC3120047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F825-D40B-4780-8AB6-B3BE3DCCD4D9}" type="slidenum">
              <a:rPr lang="ru-RU" smtClean="0"/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D41-3720-4F76-9784-7BCC3120047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F825-D40B-4780-8AB6-B3BE3DCCD4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1633D41-3720-4F76-9784-7BCC3120047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C90F825-D40B-4780-8AB6-B3BE3DCCD4D9}" type="slidenum">
              <a:rPr lang="ru-RU" smtClean="0"/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82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72816"/>
            <a:ext cx="6984776" cy="266429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КУКОЛЬНЫЙ  ТЕАТР</a:t>
            </a:r>
            <a:br>
              <a:rPr lang="ru-RU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ru-RU" sz="4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86322"/>
            <a:ext cx="6192688" cy="98566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Gabriola" panose="04040605051002020D02" pitchFamily="82" charset="0"/>
              </a:rPr>
              <a:t>Воспитатель </a:t>
            </a:r>
            <a:r>
              <a:rPr lang="ru-RU" b="1" dirty="0" smtClean="0">
                <a:solidFill>
                  <a:srgbClr val="CC0000"/>
                </a:solidFill>
                <a:latin typeface="Gabriola" panose="04040605051002020D02" pitchFamily="82" charset="0"/>
              </a:rPr>
              <a:t>подготовительной гр</a:t>
            </a:r>
            <a:r>
              <a:rPr lang="ru-RU" b="1" dirty="0" smtClean="0">
                <a:solidFill>
                  <a:srgbClr val="CC0000"/>
                </a:solidFill>
                <a:latin typeface="Gabriola" panose="04040605051002020D02" pitchFamily="82" charset="0"/>
              </a:rPr>
              <a:t>. № </a:t>
            </a:r>
            <a:r>
              <a:rPr lang="ru-RU" b="1" dirty="0" smtClean="0">
                <a:solidFill>
                  <a:srgbClr val="CC0000"/>
                </a:solidFill>
                <a:latin typeface="Gabriola" panose="04040605051002020D02" pitchFamily="82" charset="0"/>
              </a:rPr>
              <a:t>6</a:t>
            </a:r>
            <a:r>
              <a:rPr lang="ru-RU" b="1" dirty="0" smtClean="0">
                <a:solidFill>
                  <a:srgbClr val="CC0000"/>
                </a:solidFill>
                <a:latin typeface="Gabriola" panose="04040605051002020D02" pitchFamily="82" charset="0"/>
              </a:rPr>
              <a:t>  </a:t>
            </a:r>
            <a:r>
              <a:rPr lang="ru-RU" b="1" dirty="0" smtClean="0">
                <a:solidFill>
                  <a:srgbClr val="CC0000"/>
                </a:solidFill>
                <a:latin typeface="Gabriola" panose="04040605051002020D02" pitchFamily="82" charset="0"/>
              </a:rPr>
              <a:t>«</a:t>
            </a:r>
            <a:r>
              <a:rPr lang="ru-RU" b="1" dirty="0" smtClean="0">
                <a:solidFill>
                  <a:srgbClr val="CC0000"/>
                </a:solidFill>
                <a:latin typeface="Gabriola" panose="04040605051002020D02" pitchFamily="82" charset="0"/>
              </a:rPr>
              <a:t>Кузнечики»:</a:t>
            </a:r>
            <a:endParaRPr lang="ru-RU" b="1" dirty="0" smtClean="0">
              <a:solidFill>
                <a:srgbClr val="CC0000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b="1" dirty="0" smtClean="0">
                <a:solidFill>
                  <a:srgbClr val="CC0000"/>
                </a:solidFill>
                <a:latin typeface="Gabriola" panose="04040605051002020D02" pitchFamily="82" charset="0"/>
              </a:rPr>
              <a:t>Тарасова Н.П. </a:t>
            </a:r>
            <a:endParaRPr lang="ru-RU" b="1" dirty="0" smtClean="0">
              <a:solidFill>
                <a:srgbClr val="CC0000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b="1" dirty="0" smtClean="0">
                <a:solidFill>
                  <a:srgbClr val="CC0000"/>
                </a:solidFill>
                <a:latin typeface="Gabriola" panose="04040605051002020D02" pitchFamily="82" charset="0"/>
              </a:rPr>
              <a:t>Декабрь 2019 год</a:t>
            </a:r>
            <a:endParaRPr lang="ru-RU" b="1" dirty="0" smtClean="0">
              <a:solidFill>
                <a:srgbClr val="CC0000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00124_1058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525485">
            <a:off x="464052" y="407772"/>
            <a:ext cx="3357568" cy="447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00124_1101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2905">
            <a:off x="5514438" y="309264"/>
            <a:ext cx="3409820" cy="454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5214950"/>
            <a:ext cx="6612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Кукольный театр мы сейчас покажем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интересно, сказку вам расскажем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400" y="4941168"/>
            <a:ext cx="5000600" cy="163373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расширение </a:t>
            </a:r>
            <a:r>
              <a:rPr lang="ru-RU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знаний педагогов о театрализованной деятельности дошкольников и совершенствование практических навыков, необходимых в работе с детьми по данному </a:t>
            </a:r>
            <a:r>
              <a:rPr lang="ru-RU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направлению.</a:t>
            </a:r>
            <a:endParaRPr lang="ru-RU" sz="1800" dirty="0">
              <a:solidFill>
                <a:schemeClr val="accent2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7" name="Рисунок 6" descr="IMG_20200124_10512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645969">
            <a:off x="5716673" y="250863"/>
            <a:ext cx="3071816" cy="4095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20200124_105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6954">
            <a:off x="1000101" y="285728"/>
            <a:ext cx="321471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714480" y="5286388"/>
            <a:ext cx="5954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Кукольный театр дети посмотрели,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интересно им на самом деле!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200124_11021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10" y="214290"/>
            <a:ext cx="316113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00124_1056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14290"/>
            <a:ext cx="3196833" cy="426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00232" y="4572008"/>
            <a:ext cx="49843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Сказку сочинила Даша,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показать помогла ей Саша!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Девчата просто молодцы,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Выступали от души!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00124_1054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847095">
            <a:off x="5356834" y="340702"/>
            <a:ext cx="3345974" cy="446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00124_105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3633">
            <a:off x="747167" y="225327"/>
            <a:ext cx="3214784" cy="428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28662" y="5143512"/>
            <a:ext cx="7020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Сказку посмотрели, поиграть захотели.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круг скорей вставайте, игру начинайте!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286124"/>
            <a:ext cx="6984776" cy="266429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Спасибо за внимание!</a:t>
            </a:r>
            <a:endParaRPr lang="ru-RU" sz="4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585</Words>
  <Application>WPS Presentation</Application>
  <PresentationFormat>Экран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Book Antiqua</vt:lpstr>
      <vt:lpstr>Gabriola</vt:lpstr>
      <vt:lpstr>Microsoft YaHei</vt:lpstr>
      <vt:lpstr/>
      <vt:lpstr>Arial Unicode MS</vt:lpstr>
      <vt:lpstr>Impact</vt:lpstr>
      <vt:lpstr>Times New Roman</vt:lpstr>
      <vt:lpstr>Calibri</vt:lpstr>
      <vt:lpstr>NewsPrint</vt:lpstr>
      <vt:lpstr>КУКОЛЬНЫЙ  ТЕАТР </vt:lpstr>
      <vt:lpstr>PowerPoint 演示文稿</vt:lpstr>
      <vt:lpstr>PowerPoint 演示文稿</vt:lpstr>
      <vt:lpstr>PowerPoint 演示文稿</vt:lpstr>
      <vt:lpstr>PowerPoint 演示文稿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Вадим и Света</cp:lastModifiedBy>
  <cp:revision>25</cp:revision>
  <dcterms:created xsi:type="dcterms:W3CDTF">2017-04-09T14:59:00Z</dcterms:created>
  <dcterms:modified xsi:type="dcterms:W3CDTF">2020-02-19T05:43:20Z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1049-11.2.0.9150</vt:lpwstr>
  </property>
</Properties>
</file>