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328F-EF34-454F-A497-C1A467586B4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890-2731-434B-BE02-CCBC3A23E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328F-EF34-454F-A497-C1A467586B4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890-2731-434B-BE02-CCBC3A23E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328F-EF34-454F-A497-C1A467586B4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890-2731-434B-BE02-CCBC3A23E0F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328F-EF34-454F-A497-C1A467586B4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890-2731-434B-BE02-CCBC3A23E0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328F-EF34-454F-A497-C1A467586B4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890-2731-434B-BE02-CCBC3A23E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328F-EF34-454F-A497-C1A467586B4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890-2731-434B-BE02-CCBC3A23E0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328F-EF34-454F-A497-C1A467586B4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890-2731-434B-BE02-CCBC3A23E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328F-EF34-454F-A497-C1A467586B4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890-2731-434B-BE02-CCBC3A23E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328F-EF34-454F-A497-C1A467586B4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890-2731-434B-BE02-CCBC3A23E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328F-EF34-454F-A497-C1A467586B4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890-2731-434B-BE02-CCBC3A23E0F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328F-EF34-454F-A497-C1A467586B4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8890-2731-434B-BE02-CCBC3A23E0F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663328F-EF34-454F-A497-C1A467586B4B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C78890-2731-434B-BE02-CCBC3A23E0F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78010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Кукольный театр 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725144"/>
            <a:ext cx="6400800" cy="14732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Подготовила Тарасова Н.П.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Октябрь 2016г.</a:t>
            </a:r>
          </a:p>
        </p:txBody>
      </p:sp>
    </p:spTree>
    <p:extLst>
      <p:ext uri="{BB962C8B-B14F-4D97-AF65-F5344CB8AC3E}">
        <p14:creationId xmlns:p14="http://schemas.microsoft.com/office/powerpoint/2010/main" val="6550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227934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66087" y="1916832"/>
            <a:ext cx="367240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600" dirty="0">
                <a:solidFill>
                  <a:srgbClr val="C00000"/>
                </a:solidFill>
              </a:rPr>
              <a:t>За окошком красота,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600" dirty="0">
                <a:solidFill>
                  <a:srgbClr val="C00000"/>
                </a:solidFill>
              </a:rPr>
              <a:t>Осень золотая.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600" dirty="0">
                <a:solidFill>
                  <a:srgbClr val="C00000"/>
                </a:solidFill>
              </a:rPr>
              <a:t>Ну, а в группе тишина,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600" dirty="0">
                <a:solidFill>
                  <a:srgbClr val="C00000"/>
                </a:solidFill>
              </a:rPr>
              <a:t>Сказку начинаем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79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083918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1155327"/>
            <a:ext cx="33843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4000" dirty="0">
                <a:solidFill>
                  <a:srgbClr val="C00000"/>
                </a:solidFill>
              </a:rPr>
              <a:t>Быстро кукол разбираем,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4000" dirty="0">
                <a:solidFill>
                  <a:srgbClr val="C00000"/>
                </a:solidFill>
              </a:rPr>
              <a:t>В кукольный театр играем.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4000" dirty="0">
                <a:solidFill>
                  <a:srgbClr val="C00000"/>
                </a:solidFill>
              </a:rPr>
              <a:t>Кто лиса, кто медведь,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4000" dirty="0">
                <a:solidFill>
                  <a:srgbClr val="C00000"/>
                </a:solidFill>
              </a:rPr>
              <a:t>Будем песню вместе петь.</a:t>
            </a:r>
          </a:p>
        </p:txBody>
      </p:sp>
    </p:spTree>
    <p:extLst>
      <p:ext uri="{BB962C8B-B14F-4D97-AF65-F5344CB8AC3E}">
        <p14:creationId xmlns:p14="http://schemas.microsoft.com/office/powerpoint/2010/main" val="34646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939902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17" y="1936850"/>
            <a:ext cx="4732783" cy="420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4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083918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1551982"/>
            <a:ext cx="4501008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600" dirty="0">
                <a:solidFill>
                  <a:srgbClr val="C00000"/>
                </a:solidFill>
              </a:rPr>
              <a:t>Тоня выступить хотела,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600" dirty="0">
                <a:solidFill>
                  <a:srgbClr val="C00000"/>
                </a:solidFill>
              </a:rPr>
              <a:t>Куклы на руки надела.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600" dirty="0">
                <a:solidFill>
                  <a:srgbClr val="C00000"/>
                </a:solidFill>
              </a:rPr>
              <a:t>Но до ширмы не дошла,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600" dirty="0">
                <a:solidFill>
                  <a:srgbClr val="C00000"/>
                </a:solidFill>
              </a:rPr>
              <a:t>Позабыла все слова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09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8" y="503092"/>
            <a:ext cx="4227934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89272" y="1430184"/>
            <a:ext cx="324036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600" dirty="0">
                <a:solidFill>
                  <a:srgbClr val="C00000"/>
                </a:solidFill>
              </a:rPr>
              <a:t>У Полины куклы есть,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600" dirty="0">
                <a:solidFill>
                  <a:srgbClr val="C00000"/>
                </a:solidFill>
              </a:rPr>
              <a:t>Могут нам стишок прочесть.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600" dirty="0">
                <a:solidFill>
                  <a:srgbClr val="C00000"/>
                </a:solidFill>
              </a:rPr>
              <a:t>Могут сценку показать,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3600" dirty="0">
                <a:solidFill>
                  <a:srgbClr val="C00000"/>
                </a:solidFill>
              </a:rPr>
              <a:t>Могут танец станцевать.</a:t>
            </a:r>
          </a:p>
        </p:txBody>
      </p:sp>
    </p:spTree>
    <p:extLst>
      <p:ext uri="{BB962C8B-B14F-4D97-AF65-F5344CB8AC3E}">
        <p14:creationId xmlns:p14="http://schemas.microsoft.com/office/powerpoint/2010/main" val="5882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83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Кукольный театр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Кукольный театр </dc:title>
  <dc:creator>USER</dc:creator>
  <cp:lastModifiedBy>USER</cp:lastModifiedBy>
  <cp:revision>4</cp:revision>
  <dcterms:created xsi:type="dcterms:W3CDTF">2016-10-19T17:11:47Z</dcterms:created>
  <dcterms:modified xsi:type="dcterms:W3CDTF">2016-10-20T15:50:44Z</dcterms:modified>
</cp:coreProperties>
</file>