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2DAB-0D88-4756-ADC6-BC4884EF2132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C36D3-71C2-493B-9317-9CF6D4DC9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B0D33-6AF0-471B-B0B2-041679053787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98F5A-07A8-4347-B1D0-5A2465723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E3E8-17F5-48CF-9B44-B8EDB6E3A4DC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657D4-D1B5-43FB-A0AA-56D92AB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39F8C-B814-4613-9876-C61D1FAEE365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F8018-7DFD-4AEA-B21D-2D6AACD38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445E-1B85-4038-B523-0D6EA3B4A263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AC08-F04B-4881-948D-B51B6F060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665B1-F80A-4C58-812A-6BE0CD169D50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02D4E-C76F-4DCE-826C-491B5DC5F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C3434-7513-47D8-A0AC-563528EF4769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4C785-77EE-466C-91C0-7578F0BDE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C8AD0-9883-418D-8454-991C314C64E3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27294-7E34-4294-9502-C7C86870C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8F0F-87F7-4BC8-8E96-4C43937B1962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1F6A0-6CB5-4A4E-886A-265CF7518F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26304-FACF-4F0D-8FC0-8A12CAD07211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A888F-7070-4CA4-B9DA-95A1E9F1F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A5C3B-EE92-414F-93C6-4CF93CB3B565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063F-2D27-46D7-BFF9-E0DC38108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77F2B0-5FFD-402F-839A-C5600E34ABA2}" type="datetimeFigureOut">
              <a:rPr lang="ru-RU"/>
              <a:pPr>
                <a:defRPr/>
              </a:pPr>
              <a:t>ср 17.04.19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AD56B-F5B5-4882-A530-89446EF97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282" y="1285860"/>
            <a:ext cx="8715436" cy="707886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150" dirty="0">
                <a:ln w="11430"/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 сказка: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5984" y="2643182"/>
            <a:ext cx="500066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«Иванушкин наряд»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643438" y="5357813"/>
            <a:ext cx="45005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 ЦРР №28»Огонек»</a:t>
            </a:r>
          </a:p>
          <a:p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Группа №6 «Кузнечики»</a:t>
            </a:r>
          </a:p>
          <a:p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Баталова М.А.</a:t>
            </a:r>
          </a:p>
          <a:p>
            <a:r>
              <a:rPr lang="ru-RU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март 2019 г</a:t>
            </a:r>
          </a:p>
        </p:txBody>
      </p:sp>
      <p:pic>
        <p:nvPicPr>
          <p:cNvPr id="2" name="Picture 2" descr="C:\Users\Марина\Desktop\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3429000"/>
            <a:ext cx="2016000" cy="2758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28625" y="428625"/>
            <a:ext cx="8215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нас у всех возник вопрос и в интерес он перерос;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чем раньше все ходили, что ж раньше на Руси носили?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Рассмотрим русскую одежду, не правда ли проста и хороша?</a:t>
            </a:r>
          </a:p>
        </p:txBody>
      </p:sp>
      <p:pic>
        <p:nvPicPr>
          <p:cNvPr id="2050" name="Picture 2" descr="C:\Users\Марина\Desktop\ЛУКОМОРЬЕ февраль 2018г\20190227_0927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027420" y="2187498"/>
            <a:ext cx="2916000" cy="254148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1" name="Picture 3" descr="C:\Users\Марина\Desktop\ЛУКОМОРЬЕ февраль 2018г\20190227_09302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5628" y="3930654"/>
            <a:ext cx="2916000" cy="2938693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5" name="Picture 7" descr="C:\Users\Марина\Desktop\ЛУКОМОРЬЕ февраль 2018г\20190227_0911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14282" y="1643050"/>
            <a:ext cx="3027380" cy="2484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6" name="Picture 8" descr="C:\Users\Марина\Desktop\ЛУКОМОРЬЕ февраль 2018г\20190227_09115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5832000" y="1571612"/>
            <a:ext cx="3312000" cy="2484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" name="Picture 2" descr="C:\Users\Марина\Desktop\ЛУКОМОРЬЕ февраль 2018г\20190227_09552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65784" y="3879784"/>
            <a:ext cx="2844000" cy="311243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Марина\Desktop\ЛУКОМОРЬЕ февраль 2018г\20190227_100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03319" y="2060651"/>
            <a:ext cx="3967202" cy="3132000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" name="Picture 4" descr="C:\Users\Марина\Desktop\ЛУКОМОРЬЕ февраль 2018г\20190227_0936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61170" y="1796822"/>
            <a:ext cx="4032000" cy="28672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42875" y="500063"/>
            <a:ext cx="7643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одеждой на Руси у мужчин и женщин была рубаха.</a:t>
            </a:r>
          </a:p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украшалась вышивкой и непременно подпоясывалась шерстяным поясом узорного плетения.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3286125" y="5214938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Сарафан- широкая, длинная одежда без рукавов, на лямках, его носили и молодые девушки, и замужние женщины. Сарафаны украшали вышивкой и тесьмой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Марина\Desktop\ЛУКОМОРЬЕ февраль 2018г\20190227_0947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13723" y="1372435"/>
            <a:ext cx="3373778" cy="2772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7" name="Picture 3" descr="C:\Users\Марина\Desktop\ЛУКОМОРЬЕ февраль 2018г\20190227_0918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581255" y="3562754"/>
            <a:ext cx="3286123" cy="3304369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8" name="Picture 4" descr="C:\Users\Марина\Desktop\ЛУКОМОРЬЕ февраль 2018г\20190227_09212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07124" y="807166"/>
            <a:ext cx="3314248" cy="2700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29" name="Picture 5" descr="C:\Users\Марина\Desktop\ЛУКОМОРЬЕ февраль 2018г\20190227_10055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33489" y="295845"/>
            <a:ext cx="2592000" cy="342902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0" y="4572000"/>
            <a:ext cx="56435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нашей встрече мы погрузились не только в захватывающий мир детства, но и узнали, как отдыхали наши предки и в какие игры они играли.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Марина\Desktop\ЛУКОМОРЬЕ февраль 2018г\20190227_0925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3470" y="355126"/>
            <a:ext cx="3636000" cy="292574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1" name="Picture 3" descr="C:\Users\Марина\Desktop\ЛУКОМОРЬЕ февраль 2018г\20190227_09253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42603" y="501010"/>
            <a:ext cx="3492000" cy="2775685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2" name="Picture 4" descr="C:\Users\Марина\Desktop\ЛУКОМОРЬЕ февраль 2018г\20190227_0926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837980" y="4002711"/>
            <a:ext cx="3240000" cy="254257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2053" name="Picture 5" descr="C:\Users\Марина\Desktop\ЛУКОМОРЬЕ февраль 2018г\20190227_09263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28481" y="3832561"/>
            <a:ext cx="3240000" cy="281087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Марина\Desktop\ЛУКОМОРЬЕ февраль 2018г\20190227_1013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6300" y="83742"/>
            <a:ext cx="2556000" cy="33886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5" name="Picture 3" descr="C:\Users\Марина\Desktop\ЛУКОМОРЬЕ февраль 2018г\20190227_10142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742312" y="-98766"/>
            <a:ext cx="2340000" cy="353761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6" name="Picture 4" descr="C:\Users\Марина\Desktop\ЛУКОМОРЬЕ февраль 2018г\20190227_10160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42679" y="3400603"/>
            <a:ext cx="2643206" cy="2700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7" name="Picture 5" descr="C:\Users\Марина\Desktop\ЛУКОМОРЬЕ февраль 2018г\20190227_10164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660180" y="3269118"/>
            <a:ext cx="3240000" cy="284538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3078" name="Picture 6" descr="C:\Users\Марина\Desktop\ЛУКОМОРЬЕ февраль 2018г\20190227_10173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68201" y="3125197"/>
            <a:ext cx="2772000" cy="3379606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Марина\Desktop\ЛУКОМОРЬЕ февраль 2018г\20190227_1023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1438" y="4000480"/>
            <a:ext cx="3378958" cy="233608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099" name="Picture 3" descr="C:\Users\Марина\Desktop\ЛУКОМОРЬЕ февраль 2018г\20190227_1024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450000" y="450000"/>
            <a:ext cx="3600000" cy="2700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0" name="Picture 4" descr="C:\Users\Марина\Desktop\ЛУКОМОРЬЕ февраль 2018г\20190227_1025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465075" y="4179075"/>
            <a:ext cx="3214710" cy="214314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2" name="Picture 6" descr="C:\Users\Марина\Desktop\ЛУКОМОРЬЕ февраль 2018г\20190227_10243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675397" y="4104273"/>
            <a:ext cx="3292876" cy="2214578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3" name="Picture 7" descr="C:\Users\Марина\Desktop\ЛУКОМОРЬЕ февраль 2018г\20190227_10263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25686" y="3834000"/>
            <a:ext cx="3456000" cy="259200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1" name="Picture 5" descr="C:\Users\Марина\Desktop\ЛУКОМОРЬЕ февраль 2018г\20190227_10261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150926" y="585554"/>
            <a:ext cx="3578628" cy="2407520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9464" name="TextBox 13"/>
          <p:cNvSpPr txBox="1">
            <a:spLocks noChangeArrowheads="1"/>
          </p:cNvSpPr>
          <p:nvPr/>
        </p:nvSpPr>
        <p:spPr bwMode="auto">
          <a:xfrm>
            <a:off x="2714625" y="1071563"/>
            <a:ext cx="4429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Ой, на прялке я пряла- колесо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вертелося!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пряжи напряла, и от </a:t>
            </a:r>
          </a:p>
          <a:p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души напелася!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8"/>
          <p:cNvSpPr txBox="1">
            <a:spLocks noChangeArrowheads="1"/>
          </p:cNvSpPr>
          <p:nvPr/>
        </p:nvSpPr>
        <p:spPr bwMode="auto">
          <a:xfrm>
            <a:off x="1214438" y="642938"/>
            <a:ext cx="700087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Живут в России разные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Народы с давних пор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Одним - тайга по нраву,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Другим –степной простор.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каждого народа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Язык свой и наряд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Один – черкеску носит,</a:t>
            </a:r>
          </a:p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Другой надел халат.</a:t>
            </a:r>
          </a:p>
          <a:p>
            <a:pPr algn="ctr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рина\Desktop\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2016000" cy="2758734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Марина\Desktop\d38d71ffb56c112de9d69a0f665354d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8"/>
          <p:cNvSpPr txBox="1">
            <a:spLocks noChangeArrowheads="1"/>
          </p:cNvSpPr>
          <p:nvPr/>
        </p:nvSpPr>
        <p:spPr bwMode="auto">
          <a:xfrm>
            <a:off x="1214438" y="642938"/>
            <a:ext cx="7000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662" y="2000240"/>
            <a:ext cx="80010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5122" name="Picture 2" descr="C:\Users\Марина\Desktop\Все для сада\kuznechik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3929066"/>
            <a:ext cx="2484000" cy="186524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199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Вадим и Света</cp:lastModifiedBy>
  <cp:revision>23</cp:revision>
  <dcterms:created xsi:type="dcterms:W3CDTF">2019-03-10T09:00:51Z</dcterms:created>
  <dcterms:modified xsi:type="dcterms:W3CDTF">2019-04-17T14:05:09Z</dcterms:modified>
</cp:coreProperties>
</file>