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F0F"/>
    <a:srgbClr val="C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4660"/>
  </p:normalViewPr>
  <p:slideViewPr>
    <p:cSldViewPr>
      <p:cViewPr varScale="1">
        <p:scale>
          <a:sx n="112" d="100"/>
          <a:sy n="112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576B6-69B3-4FF2-932D-9D3335B616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84FEB-E0A3-448F-9708-2712A5BEA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4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FC000"/>
            </a:gs>
            <a:gs pos="0">
              <a:srgbClr val="FFC000"/>
            </a:gs>
            <a:gs pos="11000">
              <a:srgbClr val="FFFF00"/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1960" y="4046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Проводы зимы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58772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20A0A"/>
                </a:solidFill>
                <a:latin typeface="Bahnschrift Light" panose="020B0502040204020203" pitchFamily="34" charset="0"/>
              </a:rPr>
              <a:t>Подготовила Тарасова Н.П.</a:t>
            </a:r>
          </a:p>
          <a:p>
            <a:pPr algn="ctr"/>
            <a:r>
              <a:rPr lang="ru-RU" sz="2000" b="1" dirty="0" smtClean="0">
                <a:solidFill>
                  <a:srgbClr val="C20A0A"/>
                </a:solidFill>
                <a:latin typeface="Bahnschrift Light" panose="020B0502040204020203" pitchFamily="34" charset="0"/>
              </a:rPr>
              <a:t>2019г. Март        группа №6</a:t>
            </a:r>
            <a:endParaRPr lang="ru-RU" sz="2000" b="1" dirty="0">
              <a:solidFill>
                <a:srgbClr val="C20A0A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780782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веселья настает, масленица к нам идет.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зиму провожать, а весну-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встречать.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4733"/>
            <a:ext cx="8231956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5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1592" y="548680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пришел к ребятам,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игры с ними поиграл.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он попрощался,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Зимушку с собой забрал.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3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4168" y="764704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и девочки,  разбирайте ленточки.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карусель вставайте, кружиться начинайте!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4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249289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сарафаны, юбочки и платочки мамины,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Нарядились девочки,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Щечки подрумянили.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355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4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60" y="1844824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солнцу и весне,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Рады масленице все.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Крикнем дружно мы ура, Подавай блины сюда.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6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Light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 Тарасов</dc:creator>
  <cp:lastModifiedBy>Вадим и Света</cp:lastModifiedBy>
  <cp:revision>10</cp:revision>
  <dcterms:created xsi:type="dcterms:W3CDTF">2017-03-24T04:18:33Z</dcterms:created>
  <dcterms:modified xsi:type="dcterms:W3CDTF">2019-04-17T14:05:43Z</dcterms:modified>
</cp:coreProperties>
</file>