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1" r:id="rId4"/>
    <p:sldId id="262" r:id="rId5"/>
    <p:sldId id="263" r:id="rId6"/>
    <p:sldId id="264" r:id="rId7"/>
    <p:sldId id="265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AB"/>
    <a:srgbClr val="CCFF99"/>
    <a:srgbClr val="E5F2D6"/>
    <a:srgbClr val="D5E9BD"/>
    <a:srgbClr val="AFD58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C446-5445-4AD8-934E-9E6D6DE228C6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BAFC-5855-4A8F-A192-8CA9374F9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1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4430-3523-4F66-A7DD-C7AA16DC446C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74E4-C90C-4EB8-BC4A-F122441AD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9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2588-8A70-4869-A3B8-A97DDDA952FD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93BE-693F-4B3E-85E8-F3AE1EDF8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1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ACAD-A8E6-40D3-8DE9-487176A45A93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47FA-5B91-446D-AEB5-A20E21423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630A-D358-4201-ADC2-7640DC4B343D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A4CC-8121-4AB7-896E-563D6B3A5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6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B41F-9CF3-4752-807C-14A02FA0B9DD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224B-E893-4633-892B-33EAD4B15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1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862A-BF97-40D4-9494-F1B9E6E0C11A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9CAC-8C58-48C8-A1F6-CEE053B6C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5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5E4C-89F6-443F-B847-F46212A372E9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7E4B-3B11-4435-9CCF-DCA1F44B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6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0380-5505-4935-8734-A1A39EC0D2F9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11A4-F3BE-4DAC-98F8-AAFF58F55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45C6-A794-46A0-AAA8-9FDD0BE1A778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978-C31D-43D9-8AC0-95C5799B2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25D9-C7A0-4993-A944-65937C1B6495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7CAF-1AB3-4D75-975E-C65D98398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B4B81-4426-44FD-B2F1-C0A881B5E0D9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BB7E8F-7E39-4F8B-9A1B-6668AC061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981075"/>
            <a:ext cx="7773987" cy="1511300"/>
          </a:xfrm>
        </p:spPr>
        <p:txBody>
          <a:bodyPr anchor="b"/>
          <a:lstStyle/>
          <a:p>
            <a:pPr eaLnBrk="1" hangingPunct="1"/>
            <a:r>
              <a:rPr lang="ru-RU" altLang="ru-RU" sz="9000" b="1" i="1" smtClean="0">
                <a:solidFill>
                  <a:srgbClr val="B32C16"/>
                </a:solidFill>
              </a:rPr>
              <a:t>МАСЛЕНИЦА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11638" y="5373688"/>
            <a:ext cx="4464050" cy="1079500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b="1" i="1" smtClean="0">
                <a:solidFill>
                  <a:srgbClr val="00B050"/>
                </a:solidFill>
                <a:latin typeface="Arial" charset="0"/>
              </a:rPr>
              <a:t>Воспитатель: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b="1" i="1" smtClean="0">
                <a:solidFill>
                  <a:srgbClr val="00B050"/>
                </a:solidFill>
                <a:latin typeface="Arial" charset="0"/>
              </a:rPr>
              <a:t>Тарасова Н.П.</a:t>
            </a:r>
            <a:endParaRPr lang="en-US" altLang="ru-RU" sz="1800" b="1" i="1" smtClean="0">
              <a:solidFill>
                <a:srgbClr val="00B050"/>
              </a:solidFill>
              <a:latin typeface="Arial" charset="0"/>
            </a:endParaRP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rgbClr val="00B050"/>
                </a:solidFill>
              </a:rPr>
              <a:t>Март 2016г.</a:t>
            </a:r>
          </a:p>
        </p:txBody>
      </p:sp>
      <p:pic>
        <p:nvPicPr>
          <p:cNvPr id="2052" name="Picture 4" descr="35453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29972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11188" y="549275"/>
            <a:ext cx="40322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Скоморохи молодцы!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Ай, какие удальцы!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С ними было весело,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С ними пели песни мы</a:t>
            </a:r>
            <a:r>
              <a:rPr lang="ru-RU" altLang="ru-RU" b="1" i="1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673100"/>
            <a:ext cx="40274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060575"/>
            <a:ext cx="33845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1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836613"/>
            <a:ext cx="4049712" cy="5399087"/>
          </a:xfr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219700" y="2205038"/>
            <a:ext cx="34559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На команды поделили,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Правило нам объяснили.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Прыгаем через костер,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Нас не обожжет огонь!</a:t>
            </a: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68550"/>
            <a:ext cx="3313112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520825"/>
            <a:ext cx="39195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39750" y="1052513"/>
            <a:ext cx="36004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 i="1">
                <a:solidFill>
                  <a:srgbClr val="FF0000"/>
                </a:solidFill>
              </a:rPr>
              <a:t>Мы девчонок покатали,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 i="1">
                <a:solidFill>
                  <a:srgbClr val="FF0000"/>
                </a:solidFill>
              </a:rPr>
              <a:t>Посмеялись от души.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 i="1">
                <a:solidFill>
                  <a:srgbClr val="FF0000"/>
                </a:solidFill>
              </a:rPr>
              <a:t>В догонялки поиграли,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 i="1">
                <a:solidFill>
                  <a:srgbClr val="FF0000"/>
                </a:solidFill>
              </a:rPr>
              <a:t>Все забавы хороши!</a:t>
            </a: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0830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011738" y="1038225"/>
            <a:ext cx="32400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Вот красавица весна,</a:t>
            </a:r>
          </a:p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В детский садик к нам пришла.</a:t>
            </a:r>
          </a:p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Песню про нее споем,</a:t>
            </a:r>
          </a:p>
          <a:p>
            <a:pPr eaLnBrk="1" hangingPunct="1"/>
            <a:r>
              <a:rPr lang="ru-RU" altLang="ru-RU" sz="2000" b="1" i="1">
                <a:solidFill>
                  <a:srgbClr val="FF0000"/>
                </a:solidFill>
              </a:rPr>
              <a:t>Хоровод с ней заведем!</a:t>
            </a: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38608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27088" y="1341438"/>
            <a:ext cx="31686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FF0000"/>
                </a:solidFill>
              </a:rPr>
              <a:t>Мы играли, мы плясали</a:t>
            </a:r>
          </a:p>
          <a:p>
            <a:pPr eaLnBrk="1" hangingPunct="1"/>
            <a:r>
              <a:rPr lang="ru-RU" altLang="ru-RU" sz="2800" b="1" i="1">
                <a:solidFill>
                  <a:srgbClr val="FF0000"/>
                </a:solidFill>
              </a:rPr>
              <a:t>В хороводе запевали. </a:t>
            </a:r>
          </a:p>
          <a:p>
            <a:pPr eaLnBrk="1" hangingPunct="1"/>
            <a:r>
              <a:rPr lang="ru-RU" altLang="ru-RU" sz="2800" b="1" i="1">
                <a:solidFill>
                  <a:srgbClr val="FF0000"/>
                </a:solidFill>
              </a:rPr>
              <a:t>Масленица к нам пришла,</a:t>
            </a:r>
          </a:p>
          <a:p>
            <a:pPr eaLnBrk="1" hangingPunct="1"/>
            <a:r>
              <a:rPr lang="ru-RU" altLang="ru-RU" sz="2800" b="1" i="1">
                <a:solidFill>
                  <a:srgbClr val="FF0000"/>
                </a:solidFill>
              </a:rPr>
              <a:t>И блины нам принесла!</a:t>
            </a: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3722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619250" y="692150"/>
            <a:ext cx="59055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Праздник кончился и мы дружно кушаем блины.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i="1">
                <a:solidFill>
                  <a:srgbClr val="FF0000"/>
                </a:solidFill>
              </a:rPr>
              <a:t>Очень вкусные блины нам сегодня напекли.</a:t>
            </a: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287813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МАСЛЕНИЦА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Экология.</dc:title>
  <dc:creator>Admin</dc:creator>
  <cp:lastModifiedBy>Administrator</cp:lastModifiedBy>
  <cp:revision>9</cp:revision>
  <dcterms:created xsi:type="dcterms:W3CDTF">2011-07-07T17:52:10Z</dcterms:created>
  <dcterms:modified xsi:type="dcterms:W3CDTF">2016-04-11T15:47:47Z</dcterms:modified>
</cp:coreProperties>
</file>