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9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9.xml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9.xml"/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20.jpeg"/><Relationship Id="rId1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643050"/>
            <a:ext cx="8143932" cy="1470025"/>
          </a:xfrm>
        </p:spPr>
        <p:txBody>
          <a:bodyPr>
            <a:normAutofit fontScale="90000"/>
          </a:bodyPr>
          <a:lstStyle/>
          <a:p>
            <a:r>
              <a:rPr lang="ru-RU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Экскурсия в МБОУ СОШ № 11 г.Бердска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Музей Боевой Славы</a:t>
            </a:r>
            <a:endParaRPr lang="ru-RU" sz="5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357694"/>
            <a:ext cx="7758122" cy="1785950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группа № 6»Кузнечики»</a:t>
            </a:r>
            <a:endPara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Выполнили: Низамова Д. Д.</a:t>
            </a:r>
            <a:endPara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Тарасова Н.П.</a:t>
            </a:r>
            <a:endPara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Ноябрь 2022 г.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4" descr="C:\Users\Я\Desktop\Работа Даша\1 квартал 22\Экскурсия в Музей Боевой Славы 11 шк\20221101_10025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71472" y="3143248"/>
            <a:ext cx="3143272" cy="2357454"/>
          </a:xfrm>
          <a:prstGeom prst="rect">
            <a:avLst/>
          </a:prstGeom>
          <a:noFill/>
        </p:spPr>
      </p:pic>
      <p:pic>
        <p:nvPicPr>
          <p:cNvPr id="5" name="Рисунок 2" descr="&quot;Центр развития ребенка – детский сад № 28 &quot;Огонёк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642918"/>
            <a:ext cx="7175500" cy="88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000240"/>
            <a:ext cx="7500990" cy="250033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24" y="4643446"/>
            <a:ext cx="7429552" cy="15001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социального проекта сотрудничества детского сада и школы, ребята побывали в Музее Боевой Славы школы № 11.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Я\Desktop\Работа Даша\1 квартал 22\Экскурсия в Музей Боевой Славы 11 шк\20221101_095948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42910" y="1142984"/>
            <a:ext cx="3905277" cy="2928958"/>
          </a:xfrm>
          <a:prstGeom prst="rect">
            <a:avLst/>
          </a:prstGeom>
          <a:noFill/>
        </p:spPr>
      </p:pic>
      <p:pic>
        <p:nvPicPr>
          <p:cNvPr id="1027" name="Picture 3" descr="C:\Users\Я\Desktop\Работа Даша\1 квартал 22\Экскурсия в Музей Боевой Славы 11 шк\20221101_0959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142984"/>
            <a:ext cx="3929090" cy="2946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85852" y="4143380"/>
            <a:ext cx="6715172" cy="14287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 10 А класса провели экскурсию по музею, рассказали об экспонатах, бережно собранных учениками и  учителями школы.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C:\Users\Я\Desktop\Работа Даша\1 квартал 22\Экскурсия в Музей Боевой Славы 11 шк\20221101_100043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14348" y="785794"/>
            <a:ext cx="3810027" cy="2857520"/>
          </a:xfrm>
          <a:prstGeom prst="rect">
            <a:avLst/>
          </a:prstGeom>
          <a:noFill/>
        </p:spPr>
      </p:pic>
      <p:pic>
        <p:nvPicPr>
          <p:cNvPr id="2051" name="Picture 3" descr="C:\Users\Я\Desktop\Работа Даша\1 квартал 22\Экскурсия в Музей Боевой Славы 11 шк\20221101_1001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785794"/>
            <a:ext cx="3810026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Я\Desktop\Работа Даша\1 квартал 22\Экскурсия в Музей Боевой Славы 11 шк\20221101_100145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14348" y="785794"/>
            <a:ext cx="3905278" cy="2928958"/>
          </a:xfrm>
          <a:prstGeom prst="rect">
            <a:avLst/>
          </a:prstGeom>
          <a:noFill/>
        </p:spPr>
      </p:pic>
      <p:pic>
        <p:nvPicPr>
          <p:cNvPr id="3075" name="Picture 3" descr="C:\Users\Я\Desktop\Работа Даша\1 квартал 22\Экскурсия в Музей Боевой Славы 11 шк\20221101_1002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785794"/>
            <a:ext cx="3905245" cy="2928934"/>
          </a:xfrm>
          <a:prstGeom prst="rect">
            <a:avLst/>
          </a:prstGeom>
          <a:noFill/>
        </p:spPr>
      </p:pic>
      <p:pic>
        <p:nvPicPr>
          <p:cNvPr id="3076" name="Picture 4" descr="C:\Users\Я\Desktop\Работа Даша\1 квартал 22\Экскурсия в Музей Боевой Славы 11 шк\20221101_10025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857628"/>
            <a:ext cx="3214710" cy="2411033"/>
          </a:xfrm>
          <a:prstGeom prst="rect">
            <a:avLst/>
          </a:prstGeom>
          <a:noFill/>
        </p:spPr>
      </p:pic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>
          <a:xfrm>
            <a:off x="4071934" y="3857628"/>
            <a:ext cx="4500594" cy="2428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стенах - информация о войнах, в которых выпало сражаться советским и российским бойцам. За короткое время вспоминаешь и узнаешь всю историю второй мировой войны. 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3143248"/>
            <a:ext cx="4429156" cy="307183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музее собраны живые свидетели той страшной войны - каски, шлем пилота, заржавевшие гранаты, даже предметы быта - вилка, бритва, которыми пользовались наши солдаты на фронте. Все эти предметы привезли в школьный музей участники поискового отряда, выезжавшие на поиски в районы кровопролитных боев и поднимавшие останки бойцов для перезахоронения со всеми воинскими почестями. Ведь война не окончена, пока не похоронен последний солдат.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Я\Desktop\Работа Даша\1 квартал 22\Экскурсия в Музей Боевой Славы 11 шк\20221101_10040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28728" y="500042"/>
            <a:ext cx="3429023" cy="2571768"/>
          </a:xfrm>
          <a:prstGeom prst="rect">
            <a:avLst/>
          </a:prstGeom>
          <a:noFill/>
        </p:spPr>
      </p:pic>
      <p:pic>
        <p:nvPicPr>
          <p:cNvPr id="4099" name="Picture 3" descr="C:\Users\Я\Desktop\Работа Даша\1 квартал 22\Экскурсия в Музей Боевой Славы 11 шк\20221101_1003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500042"/>
            <a:ext cx="3429024" cy="2571768"/>
          </a:xfrm>
          <a:prstGeom prst="rect">
            <a:avLst/>
          </a:prstGeom>
          <a:noFill/>
        </p:spPr>
      </p:pic>
      <p:pic>
        <p:nvPicPr>
          <p:cNvPr id="4100" name="Picture 4" descr="C:\Users\Я\Desktop\Работа Даша\1 квартал 22\Экскурсия в Музей Боевой Славы 11 шк\20221101_1004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214686"/>
            <a:ext cx="3619493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3286124"/>
            <a:ext cx="4286280" cy="30003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Сегодняшний город утопает в зелени и насчитывает более 150 улиц, 13 из них названы в честь Героев Советского Союза и Героев России:</a:t>
            </a:r>
            <a:endParaRPr lang="ru-RU" sz="14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Улица 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Н.Ф.Ватутина, 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Улица 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Н.Ф.Гастелло, 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Улица З.А.Космодемьянской 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,Улица О.В.Кошевого, 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Улица 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А.М.Матросова, 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Улица </a:t>
            </a:r>
            <a:r>
              <a:rPr lang="ru-RU" sz="14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И.Влелюха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Улица 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И.В.Панфилова, 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Улица Д.Т. Пастухова 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,Улица М.И.Рогачева, 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Улица 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Ю.В.Смирнова, Переулок Ф.И.Толбухина, 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Улица Л. 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И.Чайкиной, 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Улица И. Д.Черняховского.</a:t>
            </a:r>
            <a:endParaRPr lang="ru-RU" sz="14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Школьники рассказали о живущих рядом с нами фронтовиках.</a:t>
            </a:r>
            <a:endParaRPr lang="ru-RU" sz="14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Я\Desktop\Работа Даша\1 квартал 22\Экскурсия в Музей Боевой Славы 11 шк\20221101_100527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000628" y="3429000"/>
            <a:ext cx="3619525" cy="2714644"/>
          </a:xfrm>
          <a:prstGeom prst="rect">
            <a:avLst/>
          </a:prstGeom>
          <a:noFill/>
        </p:spPr>
      </p:pic>
      <p:pic>
        <p:nvPicPr>
          <p:cNvPr id="5123" name="Picture 3" descr="C:\Users\Я\Desktop\Работа Даша\1 квартал 22\Экскурсия в Музей Боевой Славы 11 шк\20221101_1007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571480"/>
            <a:ext cx="3619525" cy="2714644"/>
          </a:xfrm>
          <a:prstGeom prst="rect">
            <a:avLst/>
          </a:prstGeom>
          <a:noFill/>
        </p:spPr>
      </p:pic>
      <p:pic>
        <p:nvPicPr>
          <p:cNvPr id="5124" name="Picture 4" descr="C:\Users\Я\Desktop\Работа Даша\1 квартал 22\Экскурсия в Музей Боевой Славы 11 шк\20221101_1007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571480"/>
            <a:ext cx="3571868" cy="2678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24" y="3929066"/>
            <a:ext cx="7500990" cy="235745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Андрей Сизиков, Сергей Шурмелев, Дмитрий Сяськин. Выпускники школы. Наши современники, герои, погибшие в боях в Афганистане и в Чечне. 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“Вы - гордость России. Вы - Родины честь!”- эти слова и фамилии героев, вышедших из стен родной школы запомнят все выпускники 11 школы на всю жизнь, стараясь строить свою жизнь за себя и за тех парней, не вернувшихся в родной город и школу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Я\Desktop\Работа Даша\1 квартал 22\Экскурсия в Музей Боевой Славы 11 шк\20221101_10103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42910" y="785794"/>
            <a:ext cx="3714776" cy="2786082"/>
          </a:xfrm>
          <a:prstGeom prst="rect">
            <a:avLst/>
          </a:prstGeom>
          <a:noFill/>
        </p:spPr>
      </p:pic>
      <p:pic>
        <p:nvPicPr>
          <p:cNvPr id="6147" name="Picture 3" descr="C:\Users\Я\Desktop\Работа Даша\1 квартал 22\Экскурсия в Музей Боевой Славы 11 шк\20221101_1011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571480"/>
            <a:ext cx="4190997" cy="3143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5072074"/>
            <a:ext cx="7286676" cy="11430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 установлены памятник Герою Зое Космодемьянской, пограничный столб и пограничный знак.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Я\Desktop\Работа Даша\1 квартал 22\Экскурсия в Музей Боевой Славы 11 шк\20221101_10135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357290" y="642918"/>
            <a:ext cx="3161132" cy="4214842"/>
          </a:xfrm>
          <a:prstGeom prst="rect">
            <a:avLst/>
          </a:prstGeom>
          <a:noFill/>
        </p:spPr>
      </p:pic>
      <p:pic>
        <p:nvPicPr>
          <p:cNvPr id="7171" name="Picture 3" descr="C:\Users\Я\Desktop\Работа Даша\1 квартал 22\Экскурсия в Музей Боевой Славы 11 шк\20221101_1013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642917"/>
            <a:ext cx="3143272" cy="41910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24" y="5357826"/>
            <a:ext cx="7429552" cy="9286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Экскурсия была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интересная, познавательная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запоминающаяся.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C:\Users\Я\Desktop\Работа Даша\1 квартал 22\Экскурсия в Музей Боевой Славы 11 шк\20221101_101659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571604" y="642918"/>
            <a:ext cx="6096044" cy="4572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2097</Words>
  <Application>WPS Presentation</Application>
  <PresentationFormat>Экран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Экскурсия в МБОУ СОШ № 11 г.Бердска Музей Боевой Славы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Экскурсия в МБОУ СОШ № 11 г.Бердска Музей Боевой Славы</dc:title>
  <dc:creator>Я</dc:creator>
  <cp:lastModifiedBy>vadim</cp:lastModifiedBy>
  <cp:revision>14</cp:revision>
  <dcterms:created xsi:type="dcterms:W3CDTF">2023-03-05T13:42:17Z</dcterms:created>
  <dcterms:modified xsi:type="dcterms:W3CDTF">2023-03-05T13:42:17Z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