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1" r:id="rId5"/>
    <p:sldId id="262" r:id="rId6"/>
    <p:sldId id="263" r:id="rId7"/>
    <p:sldId id="258" r:id="rId8"/>
    <p:sldId id="259" r:id="rId9"/>
    <p:sldId id="264" r:id="rId10"/>
    <p:sldId id="260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 дежурим по столовой»</a:t>
            </a:r>
            <a:endParaRPr lang="ru-RU" sz="4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Старшая группа № 6  «Кузнечики»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Выполнила: Низамова Д. Д.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dirty="0"/>
          </a:p>
        </p:txBody>
      </p:sp>
      <p:pic>
        <p:nvPicPr>
          <p:cNvPr id="4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00100" y="142852"/>
            <a:ext cx="7175500" cy="885825"/>
          </a:xfrm>
          <a:prstGeom prst="rect">
            <a:avLst/>
          </a:prstGeom>
          <a:noFill/>
        </p:spPr>
      </p:pic>
      <p:pic>
        <p:nvPicPr>
          <p:cNvPr id="1028" name="Picture 4" descr="C:\Users\Я\Downloads\20220512_1200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643182"/>
            <a:ext cx="4143372" cy="3107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Я\Downloads\IMG-20220422-WA0012(1)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3131840" y="1412776"/>
            <a:ext cx="2428892" cy="5287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Формировать умение самостоятельно выполнять обязанности дежурных по столовой  в соответствии с графиком дежурных.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Формировать  у детей умение принимать и ставить трудовую задачу, представлять результат ее выполнения, определять последовательность трудовых операций (самостоятельно и с небольшой помощью взрослых при затруднениях), отбирать необходимый материал, самостоятельно выполнять трудовой процесс при небольшой помощи взрослых.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Формировать у  детей самостоятельность и ответственность при  выполнении обязанностей дежурных по столовой: сервировать стол на основе предложенного алгоритма, убирать посуду после полдника.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Учить детей контролировать свои движения (действия) при сервировке стола, правильно брать посуду, аккуратно её расставлять на столе.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 мыслительные операции анализа, синтеза, сравнения, зрительное, слуховое внимание, память, пространственное восприятие.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Продолжать формировать представления о безопасном поведении при сервировке стола.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ответственность за порученное дело и умение доводить его до конца.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Я\Downloads\IMG-20220422-WA0009(1)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3347864" y="1124744"/>
            <a:ext cx="5442894" cy="3786213"/>
          </a:xfrm>
          <a:prstGeom prst="rect">
            <a:avLst/>
          </a:prstGeom>
          <a:noFill/>
        </p:spPr>
      </p:pic>
      <p:pic>
        <p:nvPicPr>
          <p:cNvPr id="7172" name="Picture 4" descr="C:\Users\Я\Downloads\IMG-20220429-WA0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2928958" cy="637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86304" cy="608332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 дежурные сегодня.</a:t>
            </a:r>
            <a:b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Станем быстро помогать,</a:t>
            </a:r>
            <a:b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Аккуратно и красиво</a:t>
            </a:r>
            <a:b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 столы сервировать.</a:t>
            </a:r>
            <a:b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сначала нужно сделать?</a:t>
            </a:r>
            <a:b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Будем руки чисто мыть.</a:t>
            </a:r>
            <a:b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Потом фартуки наденем,</a:t>
            </a:r>
            <a:b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Начнем скатерти стелить.</a:t>
            </a:r>
            <a:b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Я\Downloads\IMG-20220429-WA0016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5643570" y="285728"/>
            <a:ext cx="2928958" cy="6375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1420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салфетницы поставим,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на самый центр стола –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Хлеб душистый, свежий, вкусный.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Хлеб всему ведь «голова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Я\Downloads\20220512_120214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79512" y="2132856"/>
            <a:ext cx="4000528" cy="3000396"/>
          </a:xfrm>
          <a:prstGeom prst="rect">
            <a:avLst/>
          </a:prstGeom>
          <a:noFill/>
        </p:spPr>
      </p:pic>
      <p:pic>
        <p:nvPicPr>
          <p:cNvPr id="5123" name="Picture 3" descr="C:\Users\Я\Downloads\20220512_1202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499" y="3286124"/>
            <a:ext cx="4548219" cy="3411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14290"/>
            <a:ext cx="4429156" cy="2714644"/>
          </a:xfrm>
        </p:spPr>
        <p:txBody>
          <a:bodyPr>
            <a:normAutofit fontScale="90000"/>
          </a:bodyPr>
          <a:lstStyle/>
          <a:p>
            <a:br>
              <a:rPr lang="ru-RU" dirty="0" smtClean="0"/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Вокруг хлебниц хороводом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Блюдца с чашками стоят.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Ручки чашек смотрят вправо,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блюдцах ложечки лежат.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тарелки всем поставим,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Вилки, ложки и ножи.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спеши, как класть подумай,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уж разложи.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 smtClean="0"/>
            </a:br>
            <a:endParaRPr lang="ru-RU" sz="2700" b="1" dirty="0"/>
          </a:p>
        </p:txBody>
      </p:sp>
      <p:pic>
        <p:nvPicPr>
          <p:cNvPr id="2051" name="Picture 3" descr="C:\Users\Я\Downloads\20220428_120534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21097997">
            <a:off x="268624" y="3258970"/>
            <a:ext cx="3873928" cy="2905446"/>
          </a:xfrm>
          <a:prstGeom prst="rect">
            <a:avLst/>
          </a:prstGeom>
          <a:noFill/>
        </p:spPr>
      </p:pic>
      <p:pic>
        <p:nvPicPr>
          <p:cNvPr id="2052" name="Picture 4" descr="C:\Users\Я\Downloads\20220428_12053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341830">
            <a:off x="4527944" y="3242708"/>
            <a:ext cx="438153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1990" cy="32258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тарелки справа нож,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Ложка рядышком лежит.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 от ложки отвернулся,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тарелочку глядит.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 а слева от тарелки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вилку положить.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станем есть второе,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с вилкой нож дружить.</a:t>
            </a:r>
            <a:endParaRPr lang="ru-RU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Я\Downloads\20220428_120621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5072066" y="285728"/>
            <a:ext cx="3905278" cy="2928958"/>
          </a:xfrm>
          <a:prstGeom prst="rect">
            <a:avLst/>
          </a:prstGeom>
          <a:noFill/>
        </p:spPr>
      </p:pic>
      <p:pic>
        <p:nvPicPr>
          <p:cNvPr id="3075" name="Picture 3" descr="C:\Users\Я\Downloads\IMG-20220426-WA0010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429000"/>
            <a:ext cx="7072362" cy="3248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Я\Downloads\IMG-20220429-WA0014(1)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6429388" y="500042"/>
            <a:ext cx="2507742" cy="5459030"/>
          </a:xfrm>
          <a:prstGeom prst="rect">
            <a:avLst/>
          </a:prstGeom>
          <a:noFill/>
        </p:spPr>
      </p:pic>
      <p:pic>
        <p:nvPicPr>
          <p:cNvPr id="8194" name="Picture 2" descr="C:\Users\Я\Downloads\IMG-20220429-WA0018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2500330" cy="5442895"/>
          </a:xfrm>
          <a:prstGeom prst="rect">
            <a:avLst/>
          </a:prstGeom>
          <a:noFill/>
        </p:spPr>
      </p:pic>
      <p:pic>
        <p:nvPicPr>
          <p:cNvPr id="8195" name="Picture 3" descr="C:\Users\Я\Downloads\IMG-20220421-WA0087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8059" y="285728"/>
            <a:ext cx="288788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97152"/>
            <a:ext cx="8229600" cy="165416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 накрывать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на стол посуду,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большой тарелки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Супчик кушать буду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Я\Downloads\20220512_120028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51520" y="188640"/>
            <a:ext cx="4286280" cy="3214710"/>
          </a:xfrm>
          <a:prstGeom prst="rect">
            <a:avLst/>
          </a:prstGeom>
          <a:noFill/>
        </p:spPr>
      </p:pic>
      <p:pic>
        <p:nvPicPr>
          <p:cNvPr id="6147" name="Picture 3" descr="C:\Users\Я\Downloads\20220428_1206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2" y="1268760"/>
            <a:ext cx="419103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2150</Words>
  <Application>WPS Presentation</Application>
  <PresentationFormat>Экран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Цель: Формировать умение самостоятельно выполнять обязанности дежурных по столовой  в соответствии с графиком дежурных.   Задачи: - Формировать  у детей умение принимать и ставить трудовую задачу, представлять результат ее выполнения, определять последовательность трудовых операций (самостоятельно и с небольшой помощью взрослых при затруднениях), отбирать необходимый материал, самостоятельно выполнять трудовой процесс при небольшой помощи взрослых. - Формировать у  детей самостоятельность и ответственность при  выполнении обязанностей дежурных по столовой: сервировать стол на основе предложенного алгоритма, убирать посуду после полдника. - Учить детей контролировать свои движения (действия) при сервировке стола, правильно брать посуду, аккуратно её расставлять на столе. - Развивать  мыслительные операции анализа, синтеза, сравнения, зрительное, слуховое внимание, память, пространственное восприятие. - Продолжать формировать представления о безопасном поведении при сервировке стола. - Воспитывать ответственность за порученное дело и умение доводить его до конца. </vt:lpstr>
      <vt:lpstr>PowerPoint 演示文稿</vt:lpstr>
      <vt:lpstr>Мы дежурные сегодня. Станем быстро помогать, Аккуратно и красиво Все столы сервировать. Что сначала нужно сделать? Будем руки чисто мыть. Потом фартуки наденем, Начнем скатерти стелить. </vt:lpstr>
      <vt:lpstr>Мы салфетницы поставим, А на самый центр стола – Хлеб душистый, свежий, вкусный. Хлеб всему ведь «голова».</vt:lpstr>
      <vt:lpstr> Вокруг хлебниц хороводом Блюдца с чашками стоят. Ручки чашек смотрят вправо, В блюдцах ложечки лежат. Мы тарелки всем поставим, Вилки, ложки и ножи. Не спеши, как класть подумай, А потом уж разложи.  </vt:lpstr>
      <vt:lpstr>От тарелки справа нож, Ложка рядышком лежит. Нож от ложки отвернулся, На тарелочку глядит. Ну а слева от тарелки Нужно вилку положить. Когда станем есть второе, Будет с вилкой нож дружить.</vt:lpstr>
      <vt:lpstr>PowerPoint 演示文稿</vt:lpstr>
      <vt:lpstr>Помогаю накрывать Я на стол посуду, Из большой тарелки Супчик кушать буду.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vadim</cp:lastModifiedBy>
  <cp:revision>8</cp:revision>
  <dcterms:created xsi:type="dcterms:W3CDTF">2022-10-24T14:16:10Z</dcterms:created>
  <dcterms:modified xsi:type="dcterms:W3CDTF">2022-10-24T14:16:10Z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