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6" r:id="rId4"/>
    <p:sldId id="257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C16"/>
    <a:srgbClr val="096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E90-F4C3-4A30-88D1-DDBBB520D019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C179-5DD8-4044-BFC0-1BCDF971204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C2BA-6B8F-4458-A70B-3BFEA143B8A7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33C0-06F4-4867-B55D-04410553465B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D740-2996-4F2D-B449-1DD1FD54D857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E559-9EE6-4EB3-8E6D-4E59F83F19D5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true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4EE9-F721-406F-A54E-EFC0549C5D13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2AEE-1645-460C-B8F6-972C0C04F450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5EE5-5DAD-44CA-9C29-A6FE7E1EF4BF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E22DF-F5F4-4E23-B2C0-4A0FEBFABA6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74B6-6B9A-4F7F-9A04-C714B950054A}" type="datetimeFigureOut">
              <a:rPr lang="ru-RU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185D-03AD-4691-B480-4B0BAA303D14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F4FC-1E42-4120-8E2C-AAB9E24AB1BC}" type="datetimeFigureOut">
              <a:rPr lang="ru-RU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7C8F-224B-48BF-A713-36CA4199113F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4C77-7340-478C-8336-B491FFD5CDD0}" type="datetimeFigureOut">
              <a:rPr lang="ru-RU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0D24-7746-4538-88FC-6EB74F1CF223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259E-7CDF-40A7-AEDC-0CBC4D760E18}" type="datetimeFigureOut">
              <a:rPr lang="ru-RU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2692-3E4C-4D7A-864B-A0E462529925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5460-EE40-4418-A3D4-93E952DF202A}" type="datetimeFigureOut">
              <a:rPr lang="ru-RU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3718-DE69-4347-9F8C-ED462C55E7A3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F754-0C02-463E-B9AA-E96FDB5D5F3C}" type="datetimeFigureOut">
              <a:rPr lang="ru-RU"/>
            </a:fld>
            <a:endParaRPr lang="ru-RU"/>
          </a:p>
        </p:txBody>
      </p:sp>
      <p:sp>
        <p:nvSpPr>
          <p:cNvPr id="10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7E29-A1BA-4947-8CD0-5AF00D69026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false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true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4BCD5-D608-4C64-A229-07908F235788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71A596-0C58-4C3F-9D5F-96BCEEAF557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false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true"/>
          </p:cNvSpPr>
          <p:nvPr>
            <p:ph type="body" sz="half" idx="2"/>
          </p:nvPr>
        </p:nvSpPr>
        <p:spPr>
          <a:xfrm>
            <a:off x="900113" y="1125538"/>
            <a:ext cx="7343775" cy="4464050"/>
          </a:xfrm>
        </p:spPr>
        <p:txBody>
          <a:bodyPr rtlCol="0" anchor="t">
            <a:normAutofit lnSpcReduction="10000"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KaiTi" pitchFamily="49" charset="-122"/>
              </a:rPr>
              <a:t>Мы снеговика лепили</a:t>
            </a:r>
            <a:endParaRPr lang="ru-RU" sz="5400" b="1" i="1" dirty="0" smtClean="0">
              <a:solidFill>
                <a:srgbClr val="FF0000"/>
              </a:solidFill>
              <a:latin typeface="Monotype Corsiva" panose="03010101010201010101" pitchFamily="66" charset="0"/>
              <a:ea typeface="KaiTi" pitchFamily="49" charset="-122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Средняя группа № 6 «Кузнечики»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Выполнили: Тарасова Н. П.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                                     </a:t>
            </a:r>
            <a:r>
              <a:rPr 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Низамова</a:t>
            </a:r>
            <a:r>
              <a:rPr 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Д. Д.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Декабрь 2020</a:t>
            </a: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 i="1" dirty="0">
              <a:solidFill>
                <a:srgbClr val="FF0000"/>
              </a:solidFill>
              <a:latin typeface="Monotype Corsiva" panose="03010101010201010101" pitchFamily="66" charset="0"/>
              <a:ea typeface="KaiTi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3"/>
          <p:cNvSpPr>
            <a:spLocks noGrp="true"/>
          </p:cNvSpPr>
          <p:nvPr>
            <p:ph type="body" sz="half" idx="2"/>
          </p:nvPr>
        </p:nvSpPr>
        <p:spPr>
          <a:xfrm>
            <a:off x="1612900" y="4941888"/>
            <a:ext cx="7489825" cy="1366837"/>
          </a:xfrm>
        </p:spPr>
        <p:txBody>
          <a:bodyPr anchor="t"/>
          <a:lstStyle/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Мы снеговика слепили, сделали ему глаза.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 нос и рот мы не забыли, пусть улыбается всегда!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500" y="214313"/>
            <a:ext cx="31607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14313"/>
            <a:ext cx="31940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3"/>
          <p:cNvSpPr>
            <a:spLocks noGrp="true"/>
          </p:cNvSpPr>
          <p:nvPr>
            <p:ph type="body" sz="half" idx="2"/>
          </p:nvPr>
        </p:nvSpPr>
        <p:spPr>
          <a:xfrm>
            <a:off x="1366838" y="4652963"/>
            <a:ext cx="7777162" cy="1593850"/>
          </a:xfrm>
        </p:spPr>
        <p:txBody>
          <a:bodyPr anchor="t"/>
          <a:lstStyle/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голову ведро надели, чтоб снеговик красивый был!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Мы очень сильно захотели сфотографироваться с ним!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3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57813" y="214313"/>
            <a:ext cx="31607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3"/>
            <a:ext cx="31607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3"/>
          <p:cNvSpPr>
            <a:spLocks noGrp="true"/>
          </p:cNvSpPr>
          <p:nvPr>
            <p:ph type="body" sz="half" idx="2"/>
          </p:nvPr>
        </p:nvSpPr>
        <p:spPr>
          <a:xfrm>
            <a:off x="1220788" y="4941888"/>
            <a:ext cx="7848600" cy="1593850"/>
          </a:xfrm>
        </p:spPr>
        <p:txBody>
          <a:bodyPr anchor="t"/>
          <a:lstStyle/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Возникли у ребят загадки, а где же руки у него?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Воткнули вместо рук лопатки и сразу стало хорошо!</a:t>
            </a:r>
            <a:endParaRPr lang="ru-RU" sz="2800" b="1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8813" y="142875"/>
            <a:ext cx="321627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42875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2"/>
          <p:cNvSpPr>
            <a:spLocks noGrp="true"/>
          </p:cNvSpPr>
          <p:nvPr>
            <p:ph type="body" sz="half" idx="2"/>
          </p:nvPr>
        </p:nvSpPr>
        <p:spPr>
          <a:xfrm>
            <a:off x="900113" y="5000625"/>
            <a:ext cx="8243887" cy="1165225"/>
          </a:xfrm>
        </p:spPr>
        <p:txBody>
          <a:bodyPr anchor="t"/>
          <a:lstStyle/>
          <a:p>
            <a:pPr marL="0" indent="0">
              <a:buFont typeface="Georgia" pitchFamily="18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Мы трудились и старались, чтоб слепить снеговика. </a:t>
            </a:r>
            <a:endParaRPr lang="ru-RU" sz="24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Мы с ним дружно попрощались, в детский сад идти пора!</a:t>
            </a:r>
            <a:endParaRPr lang="ru-RU" sz="24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0" name="Picture 2" descr="C:\Users\Я\Desktop\IMG-20201120-WA0037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86063" y="214313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043608" y="1844824"/>
            <a:ext cx="7128792" cy="172819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true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true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590</Words>
  <Application>WPS Presentation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Georgia</vt:lpstr>
      <vt:lpstr>Gubbi</vt:lpstr>
      <vt:lpstr>Trebuchet MS</vt:lpstr>
      <vt:lpstr>Monotype Corsiva</vt:lpstr>
      <vt:lpstr>KaiTi</vt:lpstr>
      <vt:lpstr>Times New Roman</vt:lpstr>
      <vt:lpstr>微软雅黑</vt:lpstr>
      <vt:lpstr>Arial Unicode MS</vt:lpstr>
      <vt:lpstr>Calibri</vt:lpstr>
      <vt:lpstr>Droid Sans Fallback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15</cp:revision>
  <dcterms:created xsi:type="dcterms:W3CDTF">2021-01-17T13:04:13Z</dcterms:created>
  <dcterms:modified xsi:type="dcterms:W3CDTF">2021-01-17T13:04:13Z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