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9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700E65-C93C-418A-9955-20E65C373BB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829991-57BD-4A3D-A5D0-01B6ED2C62E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wnloads\мои картинки\79c5b91186cda286a29cb1dda95a18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571612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ДОСУГ</a:t>
            </a:r>
            <a:endParaRPr lang="ru-RU" sz="7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наш досуг\Фото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773511" cy="3214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Марина\Desktop\наш досуг\Фото0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385765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2-конечная звезда 3"/>
          <p:cNvSpPr/>
          <p:nvPr/>
        </p:nvSpPr>
        <p:spPr>
          <a:xfrm>
            <a:off x="4071934" y="0"/>
            <a:ext cx="4857784" cy="3571876"/>
          </a:xfrm>
          <a:prstGeom prst="star3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86314" y="928670"/>
            <a:ext cx="34290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 отличном настроенье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сегодняшнего дня,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ожденья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Поздравляют все меня!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Марина\Downloads\мои картинки\картин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60843">
            <a:off x="571472" y="3500436"/>
            <a:ext cx="2597151" cy="33575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на\Desktop\наш досуг\Фото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4071966" cy="24288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3" name="Picture 3" descr="C:\Users\Марина\Desktop\наш досуг\Фото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143272" cy="22145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4" name="Picture 4" descr="C:\Users\Марина\Desktop\наш досуг\Фото0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214710" cy="22145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1285852" y="5000612"/>
            <a:ext cx="6786610" cy="185738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тебя сегодня праздник!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Приглашай друзей своих,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Жди подарков самых разных,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Самых вкусных и больших!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Марина\Downloads\мои картинки\чебураш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6872" y="4586285"/>
            <a:ext cx="2397128" cy="2271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рина\Desktop\наш досуг\Фото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500726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Двойная волна 2"/>
          <p:cNvSpPr/>
          <p:nvPr/>
        </p:nvSpPr>
        <p:spPr>
          <a:xfrm>
            <a:off x="357158" y="5357826"/>
            <a:ext cx="8358246" cy="1357322"/>
          </a:xfrm>
          <a:prstGeom prst="doubleWav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Поздравляем! С Днем Рожденья!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Слышу я со всех сторон. Отвечаю с восхищеньем: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Всем спасибо! И поклон.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Марина\Downloads\мои картинки\1294731329_animacionnie-kartinki-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2000232" cy="23494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наш досуг\IMG_20150209_101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92909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C:\Users\Марина\Desktop\наш досуг\IMG_20150209_104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714777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3" name="Picture 5" descr="C:\Users\Марина\Desktop\наш досуг\IMG_20150209_1019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43314"/>
            <a:ext cx="3857652" cy="2938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5" name="Picture 7" descr="C:\Users\Марина\Downloads\мои картинки\картинк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0"/>
            <a:ext cx="2382837" cy="2214556"/>
          </a:xfrm>
          <a:prstGeom prst="rect">
            <a:avLst/>
          </a:prstGeom>
          <a:noFill/>
        </p:spPr>
      </p:pic>
      <p:pic>
        <p:nvPicPr>
          <p:cNvPr id="8" name="Picture 7" descr="C:\Users\Марина\Downloads\мои картинки\картинк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785794"/>
            <a:ext cx="2382837" cy="22145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\Desktop\наш досуг\IMG_20150209_102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171828" cy="43577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5" name="Picture 3" descr="C:\Users\Марина\Desktop\наш досуг\IMG_20150209_105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714356"/>
            <a:ext cx="4667258" cy="3900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Волна 6"/>
          <p:cNvSpPr/>
          <p:nvPr/>
        </p:nvSpPr>
        <p:spPr>
          <a:xfrm>
            <a:off x="2000232" y="5000636"/>
            <a:ext cx="5643602" cy="1700218"/>
          </a:xfrm>
          <a:prstGeom prst="wav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море грозная волна, ураганы и шторма.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а мы плывем куда-то…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ина\Desktop\наш досуг\IMG_20150209_110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315200" cy="4381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500034" y="4929198"/>
            <a:ext cx="8215370" cy="1714512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Крикнем вместе: «ПОЗДРАВЛЯЕМ!»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Днем Рождения, дружок!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Счастья, радости желаем! Ждем вас всех на огонек!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ownloads\мои картинки\f2764dc624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6096000" cy="456721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714884"/>
            <a:ext cx="700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Выполнила: воспитатель – Баталова М.А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</TotalTime>
  <Words>93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18</cp:revision>
  <dcterms:created xsi:type="dcterms:W3CDTF">2015-02-28T16:46:15Z</dcterms:created>
  <dcterms:modified xsi:type="dcterms:W3CDTF">2015-02-28T18:21:13Z</dcterms:modified>
</cp:coreProperties>
</file>