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866C7FB-D2C8-40C3-9FD6-E997AA6EC499}"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473152-643A-4C46-9D76-31AAA7DDA9D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66C7FB-D2C8-40C3-9FD6-E997AA6EC499}"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473152-643A-4C46-9D76-31AAA7DDA9D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66C7FB-D2C8-40C3-9FD6-E997AA6EC499}"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473152-643A-4C46-9D76-31AAA7DDA9D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66C7FB-D2C8-40C3-9FD6-E997AA6EC499}"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473152-643A-4C46-9D76-31AAA7DDA9D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866C7FB-D2C8-40C3-9FD6-E997AA6EC499}"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473152-643A-4C46-9D76-31AAA7DDA9D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866C7FB-D2C8-40C3-9FD6-E997AA6EC499}" type="datetimeFigureOut">
              <a:rPr lang="ru-RU" smtClean="0"/>
              <a:pPr/>
              <a:t>22.11.2015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473152-643A-4C46-9D76-31AAA7DDA9D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866C7FB-D2C8-40C3-9FD6-E997AA6EC499}" type="datetimeFigureOut">
              <a:rPr lang="ru-RU" smtClean="0"/>
              <a:pPr/>
              <a:t>22.11.2015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7473152-643A-4C46-9D76-31AAA7DDA9D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866C7FB-D2C8-40C3-9FD6-E997AA6EC499}" type="datetimeFigureOut">
              <a:rPr lang="ru-RU" smtClean="0"/>
              <a:pPr/>
              <a:t>22.11.2015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7473152-643A-4C46-9D76-31AAA7DDA9D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866C7FB-D2C8-40C3-9FD6-E997AA6EC499}" type="datetimeFigureOut">
              <a:rPr lang="ru-RU" smtClean="0"/>
              <a:pPr/>
              <a:t>22.11.2015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7473152-643A-4C46-9D76-31AAA7DDA9D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866C7FB-D2C8-40C3-9FD6-E997AA6EC499}" type="datetimeFigureOut">
              <a:rPr lang="ru-RU" smtClean="0"/>
              <a:pPr/>
              <a:t>22.11.2015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473152-643A-4C46-9D76-31AAA7DDA9D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866C7FB-D2C8-40C3-9FD6-E997AA6EC499}" type="datetimeFigureOut">
              <a:rPr lang="ru-RU" smtClean="0"/>
              <a:pPr/>
              <a:t>22.11.2015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473152-643A-4C46-9D76-31AAA7DDA9D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6C7FB-D2C8-40C3-9FD6-E997AA6EC499}" type="datetimeFigureOut">
              <a:rPr lang="ru-RU" smtClean="0"/>
              <a:pPr/>
              <a:t>22.11.2015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73152-643A-4C46-9D76-31AAA7DDA9D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Марина\Desktop\1600_1200_2009122712594332068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928662" y="1500174"/>
            <a:ext cx="7715304" cy="785818"/>
          </a:xfrm>
          <a:prstGeom prst="rect">
            <a:avLst/>
          </a:prstGeom>
          <a:noFill/>
          <a:effectLst>
            <a:reflection blurRad="6350" stA="50000" endA="300" endPos="55500" dist="50800" dir="5400000" sy="-100000" algn="bl" rotWithShape="0"/>
          </a:effectLst>
        </p:spPr>
        <p:txBody>
          <a:bodyPr wrap="square" rtlCol="0">
            <a:prstTxWarp prst="textArchUp">
              <a:avLst>
                <a:gd name="adj" fmla="val 10787735"/>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Психологическая игра</a:t>
            </a:r>
            <a:endParaRPr lang="ru-RU" sz="6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1500166" y="2714620"/>
            <a:ext cx="5500726" cy="101566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«НЯМ – НЯМ</a:t>
            </a:r>
            <a:r>
              <a:rPr lang="ru-R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5786446" y="5657671"/>
            <a:ext cx="3643338" cy="1200329"/>
          </a:xfrm>
          <a:prstGeom prst="rect">
            <a:avLst/>
          </a:prstGeom>
          <a:noFill/>
        </p:spPr>
        <p:txBody>
          <a:bodyPr wrap="square" rtlCol="0">
            <a:spAutoFit/>
          </a:bodyPr>
          <a:lstStyle/>
          <a:p>
            <a:r>
              <a:rPr lang="ru-RU" b="1" dirty="0" smtClean="0">
                <a:solidFill>
                  <a:schemeClr val="accent4">
                    <a:lumMod val="50000"/>
                  </a:schemeClr>
                </a:solidFill>
              </a:rPr>
              <a:t>МБДОУ ЦРР №28 «Огонек»</a:t>
            </a:r>
          </a:p>
          <a:p>
            <a:r>
              <a:rPr lang="ru-RU" b="1" dirty="0" smtClean="0">
                <a:solidFill>
                  <a:schemeClr val="accent4">
                    <a:lumMod val="50000"/>
                  </a:schemeClr>
                </a:solidFill>
              </a:rPr>
              <a:t>Группа №6 «Кузнечики»</a:t>
            </a:r>
          </a:p>
          <a:p>
            <a:r>
              <a:rPr lang="ru-RU" b="1" dirty="0" smtClean="0">
                <a:solidFill>
                  <a:schemeClr val="accent4">
                    <a:lumMod val="50000"/>
                  </a:schemeClr>
                </a:solidFill>
              </a:rPr>
              <a:t>Выполнила: Баталова М.А</a:t>
            </a:r>
          </a:p>
          <a:p>
            <a:r>
              <a:rPr lang="ru-RU" b="1" dirty="0" smtClean="0">
                <a:solidFill>
                  <a:schemeClr val="accent4">
                    <a:lumMod val="50000"/>
                  </a:schemeClr>
                </a:solidFill>
              </a:rPr>
              <a:t>           Ноябрь 2015г..</a:t>
            </a:r>
            <a:endParaRPr lang="ru-RU" b="1"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Марина\Desktop\background-05-8.jpg"/>
          <p:cNvPicPr>
            <a:picLocks noChangeAspect="1" noChangeArrowheads="1"/>
          </p:cNvPicPr>
          <p:nvPr/>
        </p:nvPicPr>
        <p:blipFill>
          <a:blip r:embed="rId2"/>
          <a:srcRect/>
          <a:stretch>
            <a:fillRect/>
          </a:stretch>
        </p:blipFill>
        <p:spPr bwMode="auto">
          <a:xfrm>
            <a:off x="0" y="0"/>
            <a:ext cx="9144000" cy="6858000"/>
          </a:xfrm>
          <a:prstGeom prst="rect">
            <a:avLst/>
          </a:prstGeom>
          <a:noFill/>
          <a:ln>
            <a:solidFill>
              <a:srgbClr val="0070C0"/>
            </a:solidFill>
          </a:ln>
        </p:spPr>
      </p:pic>
      <p:pic>
        <p:nvPicPr>
          <p:cNvPr id="3075" name="Picture 3" descr="C:\Users\Марина\Desktop\Фото057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314308" y="400016"/>
            <a:ext cx="3228972" cy="2857520"/>
          </a:xfrm>
          <a:prstGeom prst="rect">
            <a:avLst/>
          </a:prstGeom>
          <a:ln>
            <a:noFill/>
          </a:ln>
          <a:effectLst>
            <a:glow rad="63500">
              <a:schemeClr val="accent2">
                <a:satMod val="175000"/>
                <a:alpha val="40000"/>
              </a:schemeClr>
            </a:glow>
            <a:softEdge rad="112500"/>
          </a:effectLst>
        </p:spPr>
      </p:pic>
      <p:pic>
        <p:nvPicPr>
          <p:cNvPr id="3076" name="Picture 4" descr="C:\Users\Марина\Desktop\Фото057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6200000">
            <a:off x="4894549" y="-608325"/>
            <a:ext cx="3213646" cy="4716000"/>
          </a:xfrm>
          <a:prstGeom prst="rect">
            <a:avLst/>
          </a:prstGeom>
          <a:ln>
            <a:noFill/>
          </a:ln>
          <a:effectLst>
            <a:glow rad="63500">
              <a:schemeClr val="accent2">
                <a:satMod val="175000"/>
                <a:alpha val="40000"/>
              </a:schemeClr>
            </a:glow>
            <a:softEdge rad="112500"/>
          </a:effectLst>
        </p:spPr>
      </p:pic>
      <p:pic>
        <p:nvPicPr>
          <p:cNvPr id="3082" name="Picture 10" descr="C:\Users\Марина\Desktop\Фото0588.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6200000">
            <a:off x="752555" y="3105043"/>
            <a:ext cx="2991457" cy="4068000"/>
          </a:xfrm>
          <a:prstGeom prst="rect">
            <a:avLst/>
          </a:prstGeom>
          <a:ln>
            <a:noFill/>
          </a:ln>
          <a:effectLst>
            <a:glow rad="63500">
              <a:schemeClr val="accent2">
                <a:satMod val="175000"/>
                <a:alpha val="40000"/>
              </a:schemeClr>
            </a:glow>
            <a:softEdge rad="112500"/>
          </a:effectLst>
        </p:spPr>
      </p:pic>
      <p:sp>
        <p:nvSpPr>
          <p:cNvPr id="6" name="TextBox 5"/>
          <p:cNvSpPr txBox="1"/>
          <p:nvPr/>
        </p:nvSpPr>
        <p:spPr>
          <a:xfrm rot="10800000" flipH="1" flipV="1">
            <a:off x="4429124" y="3703740"/>
            <a:ext cx="4714876" cy="2862322"/>
          </a:xfrm>
          <a:prstGeom prst="rect">
            <a:avLst/>
          </a:prstGeom>
          <a:noFill/>
        </p:spPr>
        <p:txBody>
          <a:bodyPr wrap="square" rtlCol="0">
            <a:spAutoFit/>
          </a:bodyPr>
          <a:lstStyle/>
          <a:p>
            <a:pPr algn="just"/>
            <a:r>
              <a:rPr lang="ru-RU" sz="2000" b="1" i="1" dirty="0" smtClean="0">
                <a:solidFill>
                  <a:srgbClr val="7030A0"/>
                </a:solidFill>
              </a:rPr>
              <a:t>Предлагаемая игра – про доброго «НЯМ-НЯМа», который является волшебником, оберегающим все детские сладости. Но злой волшебник украл мороженое, которое охранял «НЯМ-НЯМ». И все дети решили помочь справиться со злым волшебником и вернуть любимое мороженое…</a:t>
            </a:r>
            <a:endParaRPr lang="ru-RU" sz="2000" b="1" i="1" dirty="0">
              <a:solidFill>
                <a:srgbClr val="7030A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Марина\Desktop\background-05-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099" name="Picture 3" descr="C:\Users\Марина\Desktop\Фото058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1321571" y="-892999"/>
            <a:ext cx="2143140" cy="4357718"/>
          </a:xfrm>
          <a:prstGeom prst="rect">
            <a:avLst/>
          </a:prstGeom>
          <a:ln>
            <a:noFill/>
          </a:ln>
          <a:effectLst>
            <a:glow rad="63500">
              <a:schemeClr val="accent2">
                <a:satMod val="175000"/>
                <a:alpha val="40000"/>
              </a:schemeClr>
            </a:glow>
            <a:softEdge rad="112500"/>
          </a:effectLst>
        </p:spPr>
      </p:pic>
      <p:pic>
        <p:nvPicPr>
          <p:cNvPr id="4100" name="Picture 4" descr="C:\Users\Марина\Desktop\Фото058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6200000">
            <a:off x="5370752" y="3267000"/>
            <a:ext cx="3078000" cy="4104000"/>
          </a:xfrm>
          <a:prstGeom prst="rect">
            <a:avLst/>
          </a:prstGeom>
          <a:ln>
            <a:noFill/>
          </a:ln>
          <a:effectLst>
            <a:glow rad="63500">
              <a:schemeClr val="accent2">
                <a:satMod val="175000"/>
                <a:alpha val="40000"/>
              </a:schemeClr>
            </a:glow>
            <a:softEdge rad="112500"/>
          </a:effectLst>
        </p:spPr>
      </p:pic>
      <p:pic>
        <p:nvPicPr>
          <p:cNvPr id="4101" name="Picture 5" descr="C:\Users\Марина\Desktop\Фото058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15008" y="142852"/>
            <a:ext cx="2700000" cy="3457148"/>
          </a:xfrm>
          <a:prstGeom prst="rect">
            <a:avLst/>
          </a:prstGeom>
          <a:ln>
            <a:noFill/>
          </a:ln>
          <a:effectLst>
            <a:glow rad="63500">
              <a:schemeClr val="accent2">
                <a:satMod val="175000"/>
                <a:alpha val="40000"/>
              </a:schemeClr>
            </a:glow>
            <a:softEdge rad="112500"/>
          </a:effectLst>
        </p:spPr>
      </p:pic>
      <p:sp>
        <p:nvSpPr>
          <p:cNvPr id="6" name="TextBox 5"/>
          <p:cNvSpPr txBox="1"/>
          <p:nvPr/>
        </p:nvSpPr>
        <p:spPr>
          <a:xfrm>
            <a:off x="0" y="3429000"/>
            <a:ext cx="4429124" cy="3139321"/>
          </a:xfrm>
          <a:prstGeom prst="rect">
            <a:avLst/>
          </a:prstGeom>
          <a:noFill/>
        </p:spPr>
        <p:txBody>
          <a:bodyPr wrap="square" rtlCol="0">
            <a:spAutoFit/>
          </a:bodyPr>
          <a:lstStyle/>
          <a:p>
            <a:pPr algn="just"/>
            <a:r>
              <a:rPr lang="ru-RU" b="1" i="1" dirty="0" smtClean="0">
                <a:solidFill>
                  <a:srgbClr val="7030A0"/>
                </a:solidFill>
              </a:rPr>
              <a:t>Детям в игре предлагаются различные испытания, пройдя которые, они спасают мороженое. Но во все испытания заложены задания, позволяющие определить уровень дошкольной зрелости детей. Родителям была предоставлена возможность оценить способности своего ребенка.  И, конечно все задания были выполнены успешно, игра понравилась и детям и их родителям.</a:t>
            </a:r>
            <a:endParaRPr lang="ru-RU" b="1" i="1" dirty="0">
              <a:solidFill>
                <a:srgbClr val="7030A0"/>
              </a:solidFill>
            </a:endParaRPr>
          </a:p>
        </p:txBody>
      </p:sp>
      <p:pic>
        <p:nvPicPr>
          <p:cNvPr id="7" name="Picture 6" descr="C:\Users\Марина\Desktop\9519562.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14678" y="1928802"/>
            <a:ext cx="2438400" cy="16827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Марина\Desktop\background-05-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125" name="Picture 5" descr="C:\Users\Марина\Desktop\Фото060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5406471" y="-334429"/>
            <a:ext cx="3006562" cy="4104000"/>
          </a:xfrm>
          <a:prstGeom prst="rect">
            <a:avLst/>
          </a:prstGeom>
          <a:ln>
            <a:noFill/>
          </a:ln>
          <a:effectLst>
            <a:glow rad="228600">
              <a:schemeClr val="accent2">
                <a:satMod val="175000"/>
                <a:alpha val="40000"/>
              </a:schemeClr>
            </a:glow>
            <a:softEdge rad="112500"/>
          </a:effectLst>
        </p:spPr>
      </p:pic>
      <p:pic>
        <p:nvPicPr>
          <p:cNvPr id="5122" name="Picture 2" descr="C:\Users\Марина\Desktop\Фото0595.jpg"/>
          <p:cNvPicPr>
            <a:picLocks noChangeAspect="1" noChangeArrowheads="1"/>
          </p:cNvPicPr>
          <p:nvPr/>
        </p:nvPicPr>
        <p:blipFill>
          <a:blip r:embed="rId4" cstate="screen">
            <a:extLst>
              <a:ext uri="{28A0092B-C50C-407E-A947-70E740481C1C}">
                <a14:useLocalDpi xmlns:a14="http://schemas.microsoft.com/office/drawing/2010/main"/>
              </a:ext>
            </a:extLst>
          </a:blip>
          <a:srcRect r="-368"/>
          <a:stretch>
            <a:fillRect/>
          </a:stretch>
        </p:blipFill>
        <p:spPr bwMode="auto">
          <a:xfrm>
            <a:off x="357158" y="214290"/>
            <a:ext cx="3214710" cy="3786214"/>
          </a:xfrm>
          <a:prstGeom prst="rect">
            <a:avLst/>
          </a:prstGeom>
          <a:ln>
            <a:noFill/>
          </a:ln>
          <a:effectLst>
            <a:glow rad="228600">
              <a:schemeClr val="accent2">
                <a:satMod val="175000"/>
                <a:alpha val="40000"/>
              </a:schemeClr>
            </a:glow>
            <a:softEdge rad="112500"/>
          </a:effectLst>
        </p:spPr>
      </p:pic>
      <p:pic>
        <p:nvPicPr>
          <p:cNvPr id="5123" name="Picture 3" descr="C:\Users\Марина\Desktop\Фото0586.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214546" y="2714596"/>
            <a:ext cx="3400436" cy="4143404"/>
          </a:xfrm>
          <a:prstGeom prst="rect">
            <a:avLst/>
          </a:prstGeom>
          <a:ln>
            <a:noFill/>
          </a:ln>
          <a:effectLst>
            <a:glow rad="228600">
              <a:schemeClr val="accent2">
                <a:satMod val="175000"/>
                <a:alpha val="40000"/>
              </a:schemeClr>
            </a:glow>
            <a:softEdge rad="112500"/>
          </a:effectLst>
        </p:spPr>
      </p:pic>
      <p:pic>
        <p:nvPicPr>
          <p:cNvPr id="5126" name="Picture 6" descr="C:\Users\Марина\Desktop\9519562.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72198" y="4000504"/>
            <a:ext cx="2714644" cy="2071702"/>
          </a:xfrm>
          <a:prstGeom prst="rect">
            <a:avLst/>
          </a:prstGeom>
          <a:noFill/>
          <a:effectLst>
            <a:glow rad="228600">
              <a:schemeClr val="accent1">
                <a:satMod val="175000"/>
                <a:alpha val="40000"/>
              </a:schemeClr>
            </a:glo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Марина\Desktop\background-05-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6146" name="Picture 2" descr="C:\Users\Марина\Desktop\Фото060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758782" y="-401648"/>
            <a:ext cx="3267000" cy="435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7" name="Picture 3" descr="C:\Users\Марина\Desktop\Фото060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57752" y="142852"/>
            <a:ext cx="4101939" cy="32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8" name="Picture 4" descr="C:\Users\Марина\Desktop\Фото060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7158" y="3428976"/>
            <a:ext cx="3429024" cy="3429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51" name="Picture 7" descr="C:\Users\Марина\Desktop\Фото0614.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16200000">
            <a:off x="4981124" y="2994000"/>
            <a:ext cx="3312000" cy="441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Марина\Desktop\background-05-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7170" name="Picture 2" descr="C:\Users\Марина\Desktop\Фото061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598500" y="-598500"/>
            <a:ext cx="3591000" cy="4788000"/>
          </a:xfrm>
          <a:prstGeom prst="rect">
            <a:avLst/>
          </a:prstGeom>
          <a:ln>
            <a:noFill/>
          </a:ln>
          <a:effectLst>
            <a:glow rad="63500">
              <a:schemeClr val="accent1">
                <a:satMod val="175000"/>
                <a:alpha val="40000"/>
              </a:schemeClr>
            </a:glow>
            <a:softEdge rad="112500"/>
          </a:effectLst>
        </p:spPr>
      </p:pic>
      <p:pic>
        <p:nvPicPr>
          <p:cNvPr id="7171" name="Picture 3" descr="C:\Users\Марина\Desktop\Фото061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6200000">
            <a:off x="3696740" y="2983500"/>
            <a:ext cx="3321000" cy="4428000"/>
          </a:xfrm>
          <a:prstGeom prst="rect">
            <a:avLst/>
          </a:prstGeom>
          <a:ln>
            <a:noFill/>
          </a:ln>
          <a:effectLst>
            <a:glow rad="63500">
              <a:schemeClr val="accent1">
                <a:satMod val="175000"/>
                <a:alpha val="40000"/>
              </a:schemeClr>
            </a:glow>
            <a:softEdge rad="112500"/>
          </a:effectLst>
        </p:spPr>
      </p:pic>
      <p:pic>
        <p:nvPicPr>
          <p:cNvPr id="7172" name="Picture 4" descr="C:\Users\Марина\Desktop\Фото061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6200000">
            <a:off x="5409000" y="-201396"/>
            <a:ext cx="3294000" cy="4392000"/>
          </a:xfrm>
          <a:prstGeom prst="rect">
            <a:avLst/>
          </a:prstGeom>
          <a:ln>
            <a:noFill/>
          </a:ln>
          <a:effectLst>
            <a:glow rad="63500">
              <a:schemeClr val="accent1">
                <a:satMod val="175000"/>
                <a:alpha val="40000"/>
              </a:schemeClr>
            </a:glow>
            <a:softEdge rad="112500"/>
          </a:effectLst>
        </p:spPr>
      </p:pic>
      <p:pic>
        <p:nvPicPr>
          <p:cNvPr id="7173" name="Picture 5" descr="C:\Users\Марина\Desktop\b74d3538.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7158" y="4000504"/>
            <a:ext cx="2438400" cy="2359025"/>
          </a:xfrm>
          <a:prstGeom prst="rect">
            <a:avLst/>
          </a:prstGeom>
          <a:noFill/>
          <a:effectLst>
            <a:glow rad="101600">
              <a:schemeClr val="accent2">
                <a:satMod val="175000"/>
                <a:alpha val="40000"/>
              </a:schemeClr>
            </a:glow>
          </a:effectLst>
        </p:spPr>
      </p:pic>
      <p:pic>
        <p:nvPicPr>
          <p:cNvPr id="7" name="Picture 6" descr="C:\Users\Марина\Desktop\9519562.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500298" y="2500306"/>
            <a:ext cx="1857356" cy="146843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Марина\Desktop\background-05-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0" y="0"/>
            <a:ext cx="9144000" cy="1938992"/>
          </a:xfrm>
          <a:prstGeom prst="rect">
            <a:avLst/>
          </a:prstGeom>
          <a:noFill/>
        </p:spPr>
        <p:txBody>
          <a:bodyPr wrap="square" rtlCol="0">
            <a:prstTxWarp prst="textArchDow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000" b="1" spc="50" dirty="0" smtClean="0">
                <a:ln w="11430"/>
                <a:solidFill>
                  <a:srgbClr val="FF0000"/>
                </a:solidFill>
                <a:effectLst>
                  <a:outerShdw blurRad="76200" dist="50800" dir="5400000" algn="tl" rotWithShape="0">
                    <a:srgbClr val="000000">
                      <a:alpha val="65000"/>
                    </a:srgbClr>
                  </a:outerShdw>
                </a:effectLst>
              </a:rPr>
              <a:t>Спасибо за внимание!</a:t>
            </a:r>
          </a:p>
          <a:p>
            <a:pPr algn="ctr"/>
            <a:endParaRPr lang="ru-RU" sz="6000" b="1" spc="50" dirty="0" smtClean="0">
              <a:ln w="11430"/>
              <a:solidFill>
                <a:srgbClr val="FF0000"/>
              </a:solidFill>
              <a:effectLst>
                <a:outerShdw blurRad="76200" dist="50800" dir="5400000" algn="tl" rotWithShape="0">
                  <a:srgbClr val="000000">
                    <a:alpha val="65000"/>
                  </a:srgbClr>
                </a:outerShdw>
              </a:effectLst>
            </a:endParaRPr>
          </a:p>
          <a:p>
            <a:pPr algn="ctr"/>
            <a:r>
              <a:rPr lang="ru-RU" sz="6000" b="1" spc="50" dirty="0" smtClean="0">
                <a:ln w="11430"/>
                <a:solidFill>
                  <a:srgbClr val="FF0000"/>
                </a:solidFill>
                <a:effectLst>
                  <a:outerShdw blurRad="76200" dist="50800" dir="5400000" algn="tl" rotWithShape="0">
                    <a:srgbClr val="000000">
                      <a:alpha val="65000"/>
                    </a:srgbClr>
                  </a:outerShdw>
                </a:effectLst>
              </a:rPr>
              <a:t>До новых встреч!</a:t>
            </a:r>
            <a:endParaRPr lang="ru-RU" sz="6000" b="1" spc="50" dirty="0">
              <a:ln w="11430"/>
              <a:solidFill>
                <a:srgbClr val="FF0000"/>
              </a:solidFill>
              <a:effectLst>
                <a:outerShdw blurRad="76200" dist="50800" dir="5400000" algn="tl" rotWithShape="0">
                  <a:srgbClr val="000000">
                    <a:alpha val="65000"/>
                  </a:srgbClr>
                </a:outerShdw>
              </a:effectLst>
            </a:endParaRPr>
          </a:p>
        </p:txBody>
      </p:sp>
      <p:pic>
        <p:nvPicPr>
          <p:cNvPr id="1027" name="Picture 3" descr="C:\Users\Марина\Desktop\MDSladoledodjagodi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29322" y="4286256"/>
            <a:ext cx="2600325" cy="2227263"/>
          </a:xfrm>
          <a:prstGeom prst="rect">
            <a:avLst/>
          </a:prstGeom>
          <a:noFill/>
          <a:effectLst>
            <a:glow rad="228600">
              <a:schemeClr val="accent1">
                <a:satMod val="175000"/>
                <a:alpha val="40000"/>
              </a:schemeClr>
            </a:glow>
          </a:effectLst>
        </p:spPr>
      </p:pic>
      <p:pic>
        <p:nvPicPr>
          <p:cNvPr id="1028" name="Picture 4" descr="C:\Users\Марина\Desktop\951956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8662" y="4572008"/>
            <a:ext cx="2438400" cy="1682750"/>
          </a:xfrm>
          <a:prstGeom prst="rect">
            <a:avLst/>
          </a:prstGeom>
          <a:noFill/>
          <a:effectLst>
            <a:glow rad="228600">
              <a:schemeClr val="accent1">
                <a:satMod val="175000"/>
                <a:alpha val="40000"/>
              </a:schemeClr>
            </a:glo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132</Words>
  <Application>Microsoft Office PowerPoint</Application>
  <PresentationFormat>Экран (4:3)</PresentationFormat>
  <Paragraphs>11</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Марина</dc:creator>
  <cp:lastModifiedBy>Administrator</cp:lastModifiedBy>
  <cp:revision>23</cp:revision>
  <dcterms:created xsi:type="dcterms:W3CDTF">2015-11-14T15:54:23Z</dcterms:created>
  <dcterms:modified xsi:type="dcterms:W3CDTF">2015-11-22T09:06:04Z</dcterms:modified>
</cp:coreProperties>
</file>