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958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67E5-9568-4A70-8719-E379714905F7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A0F79-D3BD-4B48-82CF-9FDA6A442A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121442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Огород</a:t>
            </a:r>
          </a:p>
          <a:p>
            <a:pPr algn="ctr"/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подоконнике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0562" y="5572140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ЦРР№28 «Огонек»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№6 «Кузнечики»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 воспитатель: Баталова М.А.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Май 2019г.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Марина\Desktop\Детский сад\ПРЕЗЕНТАЦИИ\для презентаций\для презентухи\кузнечики\luntik023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786322"/>
            <a:ext cx="1485719" cy="1584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0"/>
            <a:ext cx="9001156" cy="7077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мнению академика Н.Н.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Подъякова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экспериментировании: «…ребенок выступает как своеобразный исследователь, самостоятельно воздействующий различными способами на окружающие его предметы и явления, с целью более полного их познания и освоения».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экспериментальной деятельности создаются ситуации, которые ребенок разрешает посредством проведения опыта и, анализируя, делает вывод, умозаключение и самостоятельно овладевает представлением о том или ином законе или явлении в природе. И кем бы ни стал ребенок в будущем, он должен осознавать последствия своих действий, иметь свои представления о законах природы. Необходимость расширения знаний и представлений у воспитанников о процессе посадки и выращивания овощей в комнатных условиях для дальнейшей самостоятельной жизнедеятельности, жизни в семье.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Огород на подоконнике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детском саду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очень приятным и нужным занятием, особенно зимой и весной, когда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хочется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посмотреть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первую весеннюю зелень.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Теплая водичка, солнышко за окном, детское желание вырастить все своими руками и любовь к природе, сделают свое дело. Но нет ничего приятнее, когда первая весенняя зелень поспевает прямо у тебя на подоконнике. Это могут быть лук, петрушка, укроп,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даже огурчики.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Огород на подоконнике — отличный способ, познакомить детей с основными агротехническими приёмами выращивания овощей, научить выращивать овощи на подоконнике и развеять сезонную тоску по природным цветам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C:\Users\Марина\Desktop\Огород Детки Ст.гр\20190215_08585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921450" y="650790"/>
            <a:ext cx="3492000" cy="261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Марина\Desktop\Огород Детки Ст.гр\20190215_09002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17718" y="646290"/>
            <a:ext cx="3456000" cy="259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46198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928926" y="596721"/>
            <a:ext cx="3571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детском саде каждый год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Удивляется народ,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окошках во всех группах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Зеленеет огород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Чудеса все проявляют,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Огороды оформляют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C:\Users\Марина\Desktop\Огород Детки Ст.гр\20190215_09092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214546" y="3500438"/>
            <a:ext cx="432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C:\Users\Марина\Desktop\Огород Детки Ст.гр\20190215_09071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71156" y="556852"/>
            <a:ext cx="3312000" cy="24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1" name="Picture 5" descr="C:\Users\Марина\Desktop\Огород Детки Ст.гр\20190215_09071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087600" y="-11315700"/>
            <a:ext cx="360000" cy="270000"/>
          </a:xfrm>
          <a:prstGeom prst="rect">
            <a:avLst/>
          </a:prstGeom>
          <a:noFill/>
        </p:spPr>
      </p:pic>
      <p:pic>
        <p:nvPicPr>
          <p:cNvPr id="4103" name="Picture 7" descr="C:\Users\Марина\Desktop\Огород Детки Ст.гр\20190404_12181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069689" y="4074187"/>
            <a:ext cx="3276000" cy="1842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4" name="Picture 8" descr="C:\Users\Марина\Desktop\Огород Детки Ст.гр\20190404_121926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857736" y="4071562"/>
            <a:ext cx="3264000" cy="183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4" descr="C:\Users\Марина\Desktop\Огород Детки Ст.гр\20190215_09011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112694" y="530984"/>
            <a:ext cx="3348000" cy="27146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2571736" y="714356"/>
            <a:ext cx="421484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Дети смотрят за порядком:</a:t>
            </a:r>
          </a:p>
          <a:p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Наблюдают, поливают</a:t>
            </a:r>
          </a:p>
          <a:p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рыхлят, и засевают,</a:t>
            </a:r>
          </a:p>
          <a:p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Ждут с волненьем результат-</a:t>
            </a:r>
          </a:p>
          <a:p>
            <a:r>
              <a:rPr lang="ru-RU" sz="2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Лук зеленый и салат.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94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3" name="Picture 1" descr="C:\Users\Марина\Desktop\Огород Детки Ст.гр\20190404_12195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846404" y="1781232"/>
            <a:ext cx="4224000" cy="237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 descr="C:\Users\Марина\Desktop\Огород Детки Ст.гр\20190404_12201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518306" y="3310868"/>
            <a:ext cx="4032000" cy="22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Users\Марина\Desktop\Огород Детки Ст.гр\20190404_12203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936078" y="3565120"/>
            <a:ext cx="3888000" cy="218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357554" y="100010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от света и тепла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Зелень дружная пошла!!!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4" name="Picture 2" descr="C:\Users\Марина\Desktop\Огород Детки Ст.гр\20190422_10091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253718" y="628290"/>
            <a:ext cx="3312000" cy="24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5" name="Picture 3" descr="C:\Users\Марина\Desktop\Огород Детки Ст.гр\20190422_10093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015388" y="628290"/>
            <a:ext cx="3312000" cy="24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6" name="Picture 4" descr="C:\Users\Марина\Desktop\Конкурс мне май2019г\20190514_07095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910609">
            <a:off x="4650487" y="3710826"/>
            <a:ext cx="3312000" cy="248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37" name="Picture 5" descr="C:\Users\Марина\Desktop\Конкурс мне май2019г\20190514_071005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717129">
            <a:off x="1524651" y="3691527"/>
            <a:ext cx="3276000" cy="245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786050" y="571480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цветы нам надо,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Мы растим рассаду.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Бархатцы сеяли,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старались,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Чтоб на клумбе 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красовались!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571604" y="1357298"/>
            <a:ext cx="66437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Наш веселый огород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Расцветает и живет!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Заходите в гости к нам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Огород покажем вам!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Марина\Desktop\Детский сад\ПРЕЗЕНТАЦИИ\для презентаций\для презентухи\кузнечики\luntik023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5000636"/>
            <a:ext cx="1485719" cy="1584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\презентация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71472" y="2285992"/>
            <a:ext cx="857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Picture 2" descr="C:\Users\Марина\Desktop\Детский сад\ПРЕЗЕНТАЦИИ\для презентаций\для презентухи\кузнечики\luntik023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5000636"/>
            <a:ext cx="1485719" cy="1584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289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Семенюк Вадим</cp:lastModifiedBy>
  <cp:revision>18</cp:revision>
  <dcterms:created xsi:type="dcterms:W3CDTF">2019-05-15T13:47:10Z</dcterms:created>
  <dcterms:modified xsi:type="dcterms:W3CDTF">2019-05-30T05:57:37Z</dcterms:modified>
</cp:coreProperties>
</file>