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74" r:id="rId8"/>
    <p:sldId id="27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3300"/>
    <a:srgbClr val="008000"/>
    <a:srgbClr val="33CC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99" autoAdjust="0"/>
    <p:restoredTop sz="94712" autoAdjust="0"/>
  </p:normalViewPr>
  <p:slideViewPr>
    <p:cSldViewPr>
      <p:cViewPr varScale="1">
        <p:scale>
          <a:sx n="74" d="100"/>
          <a:sy n="74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FB42D-5F8E-4B0A-BE12-18C44431BEFF}" type="slidenum">
              <a:rPr lang="ru-RU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58E93-FAEA-408F-B9EA-30EBCDA6CC2D}" type="slidenum">
              <a:rPr lang="ru-RU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D7AFA-9409-4727-AE4A-F7C8660FB352}" type="slidenum">
              <a:rPr lang="ru-RU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2B78C-8CA6-4FCB-A339-F081237786F3}" type="slidenum">
              <a:rPr lang="ru-RU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94963-A420-4665-B9F7-4C1E4D19D94E}" type="slidenum">
              <a:rPr lang="ru-RU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2AA0F-EB54-4C90-84A4-92715D0B91CC}" type="slidenum">
              <a:rPr lang="ru-RU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F77B4-A378-46E2-A2E8-5362FEAF111F}" type="slidenum">
              <a:rPr lang="ru-RU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1ECCB-018A-475A-848A-A4329455C3ED}" type="slidenum">
              <a:rPr lang="ru-RU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99F78-4474-4656-A27F-B5D87DC22D8E}" type="slidenum">
              <a:rPr lang="ru-RU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7C500-C72E-4DD0-938C-87E204A546DD}" type="slidenum">
              <a:rPr lang="ru-RU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F0408-35DC-4392-B31C-A67B41FFB572}" type="slidenum">
              <a:rPr lang="ru-RU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7D64AF9-A004-4F89-A0EE-5210C63F86DF}" type="slidenum">
              <a:rPr lang="ru-RU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4700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Детские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опыты и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эксперименты в подготовительной группе № 6 «Кузнечики»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5124" name="Picture 4" descr="10823973-Illustration-of-Kids-Conducting-an-Experiment-Stock-Photo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133600" y="1524000"/>
            <a:ext cx="5181600" cy="436345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24200" y="5867400"/>
            <a:ext cx="5846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rPr>
              <a:t>Подготовила воспитатель Тарасова Н.П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rPr>
              <a:t>.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+mj-cs"/>
            </a:endParaRPr>
          </a:p>
          <a:p>
            <a:pPr algn="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rPr>
              <a:t>Январь 2020 год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52400"/>
            <a:ext cx="6705600" cy="1981200"/>
          </a:xfrm>
        </p:spPr>
        <p:txBody>
          <a:bodyPr/>
          <a:lstStyle/>
          <a:p>
            <a:pPr algn="r"/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То, что я услышал, я забыл.</a:t>
            </a:r>
            <a:b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То, что я увидел, я помню.</a:t>
            </a:r>
            <a:b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То, что я сделал, я знаю.</a:t>
            </a:r>
            <a:b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ru-RU" sz="1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Китайская пословица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7" name="Рисунок 6" descr="IMG_20191227_121646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1219200"/>
            <a:ext cx="3714750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228600"/>
            <a:ext cx="5486400" cy="58213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    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Детское экспериментирование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u-RU" i="1" dirty="0">
                <a:latin typeface="Times New Roman" panose="02020603050405020304" pitchFamily="18" charset="0"/>
              </a:rPr>
              <a:t>    </a:t>
            </a:r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является одним из методов обучения и развития естественнонаучных представлений дошкольников. В ходе опытной деятельности дошкольник учится наблюдать, размышлять, сравнивать, отвечать на вопросы, делать выводы, устанавливать причинно-следственную связь, соблюдать правила безопасности</a:t>
            </a:r>
            <a:r>
              <a:rPr 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 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6" name="Рисунок 5" descr="IMG_20191227_122053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200"/>
            <a:ext cx="428625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Цели и задачи 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опытно-экспериментальной деятельности в ДОУ: 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2000" b="1" i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i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формирование у детей дошкольного возраста диалектического мышления, т.е. способности видеть многообразие мира в системе взаимосвязей и взаимозависимостей; </a:t>
            </a:r>
            <a:endParaRPr lang="ru-RU" sz="2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sz="2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развитие собственного познавательного опыта в обобщенном виде с помощью наглядных средств (эталонов, символов, условных заместителей, моделей);</a:t>
            </a:r>
            <a:endParaRPr lang="ru-RU" sz="2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sz="2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расширение перспектив развития опытно-экспериментальной деятельности детей путем включения их в мыслительные, моделирующие и преобразующие действия;</a:t>
            </a:r>
            <a:endParaRPr lang="ru-RU" sz="2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sz="2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поддержание у детей инициативы, сообразительности, пытливости, критичности, самостоятельности;</a:t>
            </a:r>
            <a:endParaRPr lang="ru-RU" sz="2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sz="2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расширение кругозора детей посредством введения в более широкую пространственную и временную перспективу;</a:t>
            </a:r>
            <a:endParaRPr lang="ru-RU" sz="2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_20191227_12170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38650" y="152400"/>
            <a:ext cx="4705350" cy="627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 rot="19291651">
            <a:off x="-450857" y="1566156"/>
            <a:ext cx="4753083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+mn-cs"/>
              </a:rPr>
              <a:t>Опыты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 rot="19327149">
            <a:off x="1238362" y="2256207"/>
            <a:ext cx="25167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+mn-cs"/>
              </a:rPr>
              <a:t>с иголкой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20191227_122126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406676">
            <a:off x="337607" y="232785"/>
            <a:ext cx="29718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_20191227_1221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74777">
            <a:off x="3555479" y="433352"/>
            <a:ext cx="538480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-177527" y="5029200"/>
            <a:ext cx="9321527" cy="8802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+mn-cs"/>
              </a:rPr>
              <a:t>С интересом наблюдали, много нового узнали.</a:t>
            </a:r>
            <a:b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+mn-cs"/>
              </a:rPr>
            </a:b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+mn-cs"/>
              </a:rPr>
              <a:t>Иголка в игле не тонула, это просто было чудо!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667000"/>
            <a:ext cx="6248400" cy="838200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Спасибо за </a:t>
            </a:r>
            <a:r>
              <a:rPr lang="ru-RU" sz="4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внимание!</a:t>
            </a:r>
            <a:endParaRPr lang="ru-RU" sz="4400" b="1" i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1375</Words>
  <Application>WPS Presentation</Application>
  <PresentationFormat>Экран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Оформление по умолчанию</vt:lpstr>
      <vt:lpstr>Детские опыты и эксперименты в подготовительной группе № 6 «Кузнечики»</vt:lpstr>
      <vt:lpstr>То, что я услышал, я забыл. То, что я увидел, я помню. То, что я сделал, я знаю. Китайская пословица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Домашний</dc:creator>
  <cp:lastModifiedBy>Вадим и Света</cp:lastModifiedBy>
  <cp:revision>5</cp:revision>
  <cp:lastPrinted>2113-01-01T00:00:00Z</cp:lastPrinted>
  <dcterms:created xsi:type="dcterms:W3CDTF">2017-01-23T15:43:00Z</dcterms:created>
  <dcterms:modified xsi:type="dcterms:W3CDTF">2020-02-19T05:42:31Z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1049-11.2.0.9150</vt:lpwstr>
  </property>
</Properties>
</file>