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EEF-7D35-45C1-837A-F9A7D184EE8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92B-E7A8-4770-A39F-BD0A87D98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EEF-7D35-45C1-837A-F9A7D184EE8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92B-E7A8-4770-A39F-BD0A87D9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EEF-7D35-45C1-837A-F9A7D184EE8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92B-E7A8-4770-A39F-BD0A87D9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EEF-7D35-45C1-837A-F9A7D184EE8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92B-E7A8-4770-A39F-BD0A87D98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EEF-7D35-45C1-837A-F9A7D184EE8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92B-E7A8-4770-A39F-BD0A87D9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EEF-7D35-45C1-837A-F9A7D184EE8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92B-E7A8-4770-A39F-BD0A87D98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EEF-7D35-45C1-837A-F9A7D184EE8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92B-E7A8-4770-A39F-BD0A87D98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EEF-7D35-45C1-837A-F9A7D184EE8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92B-E7A8-4770-A39F-BD0A87D9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EEF-7D35-45C1-837A-F9A7D184EE8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92B-E7A8-4770-A39F-BD0A87D9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EEF-7D35-45C1-837A-F9A7D184EE8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92B-E7A8-4770-A39F-BD0A87D9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EEF-7D35-45C1-837A-F9A7D184EE8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B92B-E7A8-4770-A39F-BD0A87D98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A58EEF-7D35-45C1-837A-F9A7D184EE8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B2B92B-E7A8-4770-A39F-BD0A87D9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Марина\Desktop\познакомимс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287916" cy="42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86314" y="5500702"/>
            <a:ext cx="4357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Баталова М.А.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МБДОУЦРР №28 «Огонек»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Группа: «Кузнечики»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6357958"/>
            <a:ext cx="421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Октябрь 2016г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Марина\Desktop\для презентухи\кузнечики\e54dca9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929066"/>
            <a:ext cx="2520000" cy="25200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0015-015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Марина\Desktop\20160805_095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60029" y="588601"/>
            <a:ext cx="3624760" cy="2876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Марина\Desktop\20160831_110034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23987" y="1033633"/>
            <a:ext cx="4140000" cy="207273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Марина\Desktop\20160805_101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64446" y="736290"/>
            <a:ext cx="4176000" cy="3132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Марина\Desktop\20160831_110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96200" y="-5772150"/>
            <a:ext cx="360000" cy="270000"/>
          </a:xfrm>
          <a:prstGeom prst="rect">
            <a:avLst/>
          </a:prstGeom>
          <a:noFill/>
        </p:spPr>
      </p:pic>
      <p:pic>
        <p:nvPicPr>
          <p:cNvPr id="4105" name="Picture 9" descr="C:\Users\Марина\Desktop\20160831_1100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93273" y="3579273"/>
            <a:ext cx="3071834" cy="348562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4500570"/>
            <a:ext cx="321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лето пролетело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Подросли мы все чуть-чуть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Марина\Desktop\20160831_1103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92385" y="4064855"/>
            <a:ext cx="3744000" cy="184229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Марина\Desktop\20160906_104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27099" y="843099"/>
            <a:ext cx="3960000" cy="2273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Марина\Desktop\20160906_104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40000" y="5400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Марина\Desktop\20160920_105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89141" y="754033"/>
            <a:ext cx="4032000" cy="252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Марина\Desktop\20160906_1046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71769" y="743107"/>
            <a:ext cx="391510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Марина\Desktop\20160920_1051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30476" y="3959756"/>
            <a:ext cx="4068000" cy="172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Марина\Desktop\20160906_1048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13811" y="3706007"/>
            <a:ext cx="3996000" cy="230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Марина\Desktop\20160831_1100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78893" y="3964761"/>
            <a:ext cx="378621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20160920_105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79802" y="779802"/>
            <a:ext cx="434568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Марина\Desktop\20160831_110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07323" y="964413"/>
            <a:ext cx="442915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Марина\Desktop\20160831_110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786182" y="1000132"/>
            <a:ext cx="421484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Марина\Desktop\20160831_110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93587" y="964429"/>
            <a:ext cx="4214842" cy="228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Марина\Desktop\20160831_1101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96338" y="3753704"/>
            <a:ext cx="3672000" cy="259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Марина\Desktop\20160914_1122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86274" y="3927858"/>
            <a:ext cx="3816000" cy="204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 descr="C:\Users\Марина\Desktop\20160902_1116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6656" y="3924948"/>
            <a:ext cx="3888000" cy="197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Марина\Desktop\20160915_105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15178" y="499500"/>
            <a:ext cx="3996000" cy="2997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Марина\Desktop\20160902_104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23132" y="3015000"/>
            <a:ext cx="4392000" cy="3294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Марина\Desktop\20160915_1051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28628" y="428628"/>
            <a:ext cx="4143404" cy="328614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арина\Desktop\20160902_104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15074" y="71438"/>
            <a:ext cx="2500330" cy="235745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Марина\Desktop\20160915_105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85918" y="3386628"/>
            <a:ext cx="3342744" cy="3600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20160930_093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00264" y="200264"/>
            <a:ext cx="3643338" cy="324281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Марина\Desktop\20160930_093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048476" y="-48112"/>
            <a:ext cx="3384000" cy="348022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Марина\Desktop\20160930_0929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9737" y="3364983"/>
            <a:ext cx="3071834" cy="334274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Марина\Desktop\20160930_092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742000" y="486000"/>
            <a:ext cx="3888000" cy="2916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Марина\Desktop\20160930_0929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951992" y="3519000"/>
            <a:ext cx="3816000" cy="2862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Марина\Desktop\20160930_0931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74037" y="4150869"/>
            <a:ext cx="3081419" cy="223754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20160930_093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71702" y="271702"/>
            <a:ext cx="4143404" cy="3600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Марина\Desktop\20160930_093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65471" y="192819"/>
            <a:ext cx="3557058" cy="3600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Марина\Desktop\20160930_093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38564" y="504718"/>
            <a:ext cx="2844000" cy="254889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Марина\Desktop\20161004_0939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32728" y="3573735"/>
            <a:ext cx="3456000" cy="316653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Марина\Desktop\20161004_094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30943" y="3738297"/>
            <a:ext cx="3132000" cy="310740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Марина\Desktop\20161004_0941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38953">
            <a:off x="290597" y="3770810"/>
            <a:ext cx="2785707" cy="3240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20161004_094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4203" y="514213"/>
            <a:ext cx="3816000" cy="321615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Марина\Desktop\20161004_093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32647" y="496651"/>
            <a:ext cx="3744000" cy="332215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Марина\Desktop\20161004_093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36413" y="3307769"/>
            <a:ext cx="3771372" cy="332909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20161005_155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75922" y="175922"/>
            <a:ext cx="3636000" cy="328415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Марина\Desktop\20161005_155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64313" y="3621819"/>
            <a:ext cx="3714776" cy="275758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Марина\Desktop\20161005_155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35819" y="307421"/>
            <a:ext cx="3743272" cy="312843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Марина\Desktop\20161005_155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09632" y="473848"/>
            <a:ext cx="2936736" cy="3132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71934" y="4143380"/>
            <a:ext cx="5072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маленький народ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в группе «Кузнечики» живет.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Игрушками играет, кубики собирает.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Друзей в гости к себе ждет,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общем,- растет и живет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</TotalTime>
  <Words>59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Administrator</cp:lastModifiedBy>
  <cp:revision>23</cp:revision>
  <dcterms:created xsi:type="dcterms:W3CDTF">2016-10-08T09:55:13Z</dcterms:created>
  <dcterms:modified xsi:type="dcterms:W3CDTF">2016-11-13T05:54:18Z</dcterms:modified>
</cp:coreProperties>
</file>