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75E2-A0FC-4022-ACE1-BA1B800DB473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4F-B15C-4978-A39D-8332D1752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75E2-A0FC-4022-ACE1-BA1B800DB473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4F-B15C-4978-A39D-8332D1752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75E2-A0FC-4022-ACE1-BA1B800DB473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4F-B15C-4978-A39D-8332D1752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75E2-A0FC-4022-ACE1-BA1B800DB473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4F-B15C-4978-A39D-8332D1752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75E2-A0FC-4022-ACE1-BA1B800DB473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4F-B15C-4978-A39D-8332D1752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75E2-A0FC-4022-ACE1-BA1B800DB473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4F-B15C-4978-A39D-8332D1752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75E2-A0FC-4022-ACE1-BA1B800DB473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4F-B15C-4978-A39D-8332D1752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75E2-A0FC-4022-ACE1-BA1B800DB473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4F-B15C-4978-A39D-8332D1752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75E2-A0FC-4022-ACE1-BA1B800DB473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4F-B15C-4978-A39D-8332D1752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75E2-A0FC-4022-ACE1-BA1B800DB473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4F-B15C-4978-A39D-8332D1752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75E2-A0FC-4022-ACE1-BA1B800DB473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4F-B15C-4978-A39D-8332D1752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75E2-A0FC-4022-ACE1-BA1B800DB473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3EE4F-B15C-4978-A39D-8332D1752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652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1027" name="Picture 3" descr="F:\утренник осень 2017\IMG_72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714488"/>
            <a:ext cx="5306932" cy="4857784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1000108"/>
            <a:ext cx="4929222" cy="30718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Осенины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652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2050" name="Picture 2" descr="F:\утренник осень 2017\IMG_72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421368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утренник осень 2017\IMG_7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320000" cy="282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1357298"/>
            <a:ext cx="49292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Снова осень, снова птицы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теплый край лететь спешат,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071942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опять осенний праздник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 нам приходит в детский сад!</a:t>
            </a:r>
            <a:endParaRPr lang="ru-RU" sz="2400" b="1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652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3074" name="Picture 2" descr="F:\утренник осень 2017\IMG_7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774281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86050" y="4643446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Ходит осень по дорожке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Промочила в лужах ножки.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Льют дожди и нет просвета,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Затерялось где-то лето.</a:t>
            </a:r>
            <a:endParaRPr lang="ru-RU" sz="2400" b="1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652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4098" name="Picture 2" descr="F:\утренник осень 2017\IMG_7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71481"/>
            <a:ext cx="5004000" cy="2901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утренник осень 2017\IMG_7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714752"/>
            <a:ext cx="5074738" cy="24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F:\утренник осень 2017\IMG_72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3714752"/>
            <a:ext cx="2304000" cy="2534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928670"/>
            <a:ext cx="3857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нашем зале мы устроим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Настоящий листопад.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Пусть закружатся листочки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летят, летят, летят!</a:t>
            </a:r>
            <a:endParaRPr lang="ru-RU" sz="2400" b="1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652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5122" name="Picture 2" descr="F:\утренник осень 2017\IMG_7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428604"/>
            <a:ext cx="4176000" cy="3019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F:\утренник осень 2017\IMG_7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500438"/>
            <a:ext cx="4857784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1571612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Листья по небу кружатся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Капают дождинки</a:t>
            </a:r>
            <a:endParaRPr lang="ru-RU" sz="2400" b="1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4429132"/>
            <a:ext cx="364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бежим по лужицам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лесной тропинке</a:t>
            </a:r>
            <a:endParaRPr lang="ru-RU" sz="2400" b="1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652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6146" name="Picture 2" descr="F:\утренник осень 2017\IMG_7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4104000" cy="3156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F:\утренник осень 2017\IMG_7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57165"/>
            <a:ext cx="3568607" cy="31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F:\утренник осень 2017\IMG_74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643314"/>
            <a:ext cx="4212000" cy="288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652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3" name="Picture 4" descr="F:\утренник осень 2017\IMG_7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4392000" cy="266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5" descr="F:\утренник осень 2017\IMG_7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286124"/>
            <a:ext cx="3714776" cy="2957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4876" y="1071546"/>
            <a:ext cx="4429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Муравей нашел былинку,</a:t>
            </a:r>
            <a:b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Много было с ней хлопот.</a:t>
            </a:r>
            <a:b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143380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бревно, взвалив на спинку,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Он домой ее несет.</a:t>
            </a:r>
            <a:endParaRPr lang="ru-RU" sz="2400" b="1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652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7170" name="Picture 2" descr="F:\утренник осень 2017\IMG_7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57166"/>
            <a:ext cx="540000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F:\утренник осень 2017\IMG_74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1876"/>
            <a:ext cx="385765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4000504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Быстро время пролетело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Расставаться нам пора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Ждут нас всех еще заботы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Всем до встречи, детвора!</a:t>
            </a:r>
            <a:endParaRPr lang="ru-RU" sz="2400" b="1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esktop\652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000" y="0"/>
            <a:ext cx="9216000" cy="691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571744"/>
            <a:ext cx="8715436" cy="64294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5143512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МБДОУЦРР №28 «Огонек»</a:t>
            </a:r>
          </a:p>
          <a:p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№6 «Кузнечики»</a:t>
            </a:r>
          </a:p>
          <a:p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Баталова М.А.</a:t>
            </a:r>
          </a:p>
          <a:p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октябрь 2017г.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133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Семенюк Вадим Владимирович</cp:lastModifiedBy>
  <cp:revision>19</cp:revision>
  <dcterms:created xsi:type="dcterms:W3CDTF">2017-11-11T05:34:40Z</dcterms:created>
  <dcterms:modified xsi:type="dcterms:W3CDTF">2017-12-27T02:10:07Z</dcterms:modified>
</cp:coreProperties>
</file>