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0A11-20B7-4EBB-B2F0-C4363A62D8F5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96DC5-2524-49AD-BE8D-03B3C4326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8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96DC5-2524-49AD-BE8D-03B3C43266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3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2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4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4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9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6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3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3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93C7-7CCF-49EC-9094-0B7C0A8AB822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874C-066C-494E-B8FC-E1F6F1F1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10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70" y="132322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Осенний </a:t>
            </a:r>
            <a:r>
              <a:rPr lang="ru-RU" sz="5400" b="1" dirty="0" smtClean="0">
                <a:solidFill>
                  <a:srgbClr val="002060"/>
                </a:solidFill>
              </a:rPr>
              <a:t>субботник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81845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Старшая группа № 6  «Кузнечики</a:t>
            </a:r>
            <a:r>
              <a:rPr lang="ru-RU" sz="3200" dirty="0" smtClean="0"/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5013176"/>
            <a:ext cx="3608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Выполнила Тарасова Н.П.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Октябрь 2018г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9" y="548680"/>
            <a:ext cx="525658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59478" y="980728"/>
            <a:ext cx="366540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Мы родителей позвали,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Субботник организовали.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Дружно соберем листву,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Наведем зде</a:t>
            </a:r>
            <a:r>
              <a:rPr lang="ru-RU" sz="3200" b="1" dirty="0" smtClean="0">
                <a:solidFill>
                  <a:srgbClr val="002060"/>
                </a:solidFill>
              </a:rPr>
              <a:t>сь чистоту.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2660141" cy="19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908720"/>
            <a:ext cx="522007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1189154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Полина папе помогала,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Мешок </a:t>
            </a:r>
            <a:r>
              <a:rPr lang="ru-RU" sz="3200" b="1" dirty="0" smtClean="0">
                <a:solidFill>
                  <a:srgbClr val="002060"/>
                </a:solidFill>
              </a:rPr>
              <a:t>листвой </a:t>
            </a:r>
            <a:r>
              <a:rPr lang="ru-RU" sz="3200" b="1" dirty="0">
                <a:solidFill>
                  <a:srgbClr val="002060"/>
                </a:solidFill>
              </a:rPr>
              <a:t>заполняла.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И Максим не отставал,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Он </a:t>
            </a:r>
            <a:r>
              <a:rPr lang="ru-RU" sz="3200" b="1" dirty="0">
                <a:solidFill>
                  <a:srgbClr val="002060"/>
                </a:solidFill>
              </a:rPr>
              <a:t>Полине </a:t>
            </a:r>
            <a:r>
              <a:rPr lang="ru-RU" sz="3200" b="1" dirty="0" smtClean="0">
                <a:solidFill>
                  <a:srgbClr val="002060"/>
                </a:solidFill>
              </a:rPr>
              <a:t>помогал.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" b="99781" l="138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3634966" cy="25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401191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1412776"/>
            <a:ext cx="4008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Ксюша листья набрала,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До мешка не </a:t>
            </a:r>
            <a:r>
              <a:rPr lang="ru-RU" sz="3200" b="1" dirty="0" smtClean="0">
                <a:solidFill>
                  <a:srgbClr val="002060"/>
                </a:solidFill>
              </a:rPr>
              <a:t>донесла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Встала и позирует,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Ее </a:t>
            </a:r>
            <a:r>
              <a:rPr lang="ru-RU" sz="3200" b="1" dirty="0" smtClean="0">
                <a:solidFill>
                  <a:srgbClr val="002060"/>
                </a:solidFill>
              </a:rPr>
              <a:t>фотографируют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" b="99781" l="138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129" y="3962255"/>
            <a:ext cx="3634966" cy="25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8640"/>
            <a:ext cx="799288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3462" y="4653136"/>
            <a:ext cx="6405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Сколько много здесь листвы,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Наши мамы </a:t>
            </a:r>
            <a:r>
              <a:rPr lang="ru-RU" sz="3200" b="1" dirty="0" smtClean="0">
                <a:solidFill>
                  <a:srgbClr val="002060"/>
                </a:solidFill>
              </a:rPr>
              <a:t>нагребли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Можно даже </a:t>
            </a:r>
            <a:r>
              <a:rPr lang="ru-RU" sz="3200" b="1" dirty="0" smtClean="0">
                <a:solidFill>
                  <a:srgbClr val="002060"/>
                </a:solidFill>
              </a:rPr>
              <a:t>поваляться</a:t>
            </a:r>
            <a:r>
              <a:rPr lang="ru-RU" sz="3200" b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И </a:t>
            </a:r>
            <a:r>
              <a:rPr lang="ru-RU" sz="3200" b="1" dirty="0" err="1" smtClean="0">
                <a:solidFill>
                  <a:srgbClr val="002060"/>
                </a:solidFill>
              </a:rPr>
              <a:t>листвою</a:t>
            </a:r>
            <a:r>
              <a:rPr lang="ru-RU" sz="3200" b="1" dirty="0" smtClean="0">
                <a:solidFill>
                  <a:srgbClr val="002060"/>
                </a:solidFill>
              </a:rPr>
              <a:t> обсыпаться.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8320"/>
            <a:ext cx="2660141" cy="19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0"/>
            <a:ext cx="727280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18612" y="4581128"/>
            <a:ext cx="52347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Папы</a:t>
            </a:r>
            <a:r>
              <a:rPr lang="ru-RU" sz="3200" b="1" dirty="0" smtClean="0">
                <a:solidFill>
                  <a:srgbClr val="002060"/>
                </a:solidFill>
              </a:rPr>
              <a:t>, мамы </a:t>
            </a:r>
            <a:r>
              <a:rPr lang="ru-RU" sz="3200" b="1" dirty="0">
                <a:solidFill>
                  <a:srgbClr val="002060"/>
                </a:solidFill>
              </a:rPr>
              <a:t>и ребята,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Все работали как надо.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Много </a:t>
            </a:r>
            <a:r>
              <a:rPr lang="ru-RU" sz="3200" b="1" dirty="0">
                <a:solidFill>
                  <a:srgbClr val="002060"/>
                </a:solidFill>
              </a:rPr>
              <a:t>мы мешков собрали,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Жаль ,что не дадут медали.</a:t>
            </a:r>
          </a:p>
        </p:txBody>
      </p:sp>
      <p:pic>
        <p:nvPicPr>
          <p:cNvPr id="4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" b="99781" l="138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3634966" cy="25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780928"/>
            <a:ext cx="7654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2660141" cy="19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973" y="3822494"/>
            <a:ext cx="2660141" cy="19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ºÐ»ÐµÐ½Ð¾Ð²ÑÐ¹ Ð»Ð¸ÑÑ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" b="99781" l="138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948" y="3717032"/>
            <a:ext cx="3634966" cy="25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C000"/>
      </a:dk1>
      <a:lt1>
        <a:srgbClr val="FFC000"/>
      </a:lt1>
      <a:dk2>
        <a:srgbClr val="FFC000"/>
      </a:dk2>
      <a:lt2>
        <a:srgbClr val="FFC000"/>
      </a:lt2>
      <a:accent1>
        <a:srgbClr val="FFC000"/>
      </a:accent1>
      <a:accent2>
        <a:srgbClr val="FFC0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FFC000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108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Семенюк Вадим Владимирович</cp:lastModifiedBy>
  <cp:revision>7</cp:revision>
  <dcterms:created xsi:type="dcterms:W3CDTF">2017-10-22T16:11:53Z</dcterms:created>
  <dcterms:modified xsi:type="dcterms:W3CDTF">2018-11-06T02:12:11Z</dcterms:modified>
</cp:coreProperties>
</file>