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58" y="4500570"/>
            <a:ext cx="5043494" cy="1643074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Старшая группа № 6  «Кузнечики»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Низамова Д. Д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Тарасова Н. П.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Февраль 2022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71612"/>
            <a:ext cx="7358114" cy="318612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парциальной программы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конструирование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старшего дошкольного возраста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71538" y="928670"/>
            <a:ext cx="7175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928670"/>
            <a:ext cx="8858312" cy="100013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середине учебного года мы провели мастер-класс для родителей.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Я\Downloads\20220126_182432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57158" y="1696628"/>
            <a:ext cx="2881334" cy="2161000"/>
          </a:xfrm>
          <a:prstGeom prst="rect">
            <a:avLst/>
          </a:prstGeom>
          <a:noFill/>
        </p:spPr>
      </p:pic>
      <p:pic>
        <p:nvPicPr>
          <p:cNvPr id="7171" name="Picture 3" descr="C:\Users\Я\Downloads\IMG-20220126-WA0065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3116"/>
            <a:ext cx="2500330" cy="3337250"/>
          </a:xfrm>
          <a:prstGeom prst="rect">
            <a:avLst/>
          </a:prstGeom>
          <a:noFill/>
        </p:spPr>
      </p:pic>
      <p:pic>
        <p:nvPicPr>
          <p:cNvPr id="7172" name="Picture 4" descr="C:\Users\Я\Downloads\IMG-20220126-WA0068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143115"/>
            <a:ext cx="2518172" cy="335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1214422"/>
            <a:ext cx="8858312" cy="207170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в кружке по робототехнике способствуют  развитию воображения, мышлению, усидчивости, мелкой моторики.  Формируют знания в счете, понятии части и целого. Умению ориентироваться в чтении схем, учат доводить начатое дело до конца.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3" descr="C:\Users\Я\Downloads\1613707887_39-p-fon-lego-dlya-prezentatsii-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3714744" y="3329168"/>
            <a:ext cx="4000528" cy="2650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714488"/>
            <a:ext cx="7929618" cy="300039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br>
              <a:rPr lang="ru-RU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br>
              <a:rPr lang="ru-RU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4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ciur.ru/mpk/SiteAssets/DocLib101/Forms/AllItems/1_WGzJxb3UdEy58a4t8YcaDw.jpe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786446" y="3714752"/>
            <a:ext cx="3357554" cy="2238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285860"/>
            <a:ext cx="4786346" cy="3643338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dirty="0" smtClean="0"/>
              <a:t>   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умная игра,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Завлекательна, хитра.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здесь играть,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Строить, составлять, искать!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Приглашаю всех друзей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собирать скорей.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 и взрослым интересно:</a:t>
            </a:r>
            <a:b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поиграть полезно!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42" name="Picture 2" descr="https://avatars.mds.yandex.net/i?id=3c3135fe4fa376f98f57f6f615b37813-5396936-images-thumbs&amp;n=13&amp;exp=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11987" y="1428736"/>
            <a:ext cx="2032013" cy="1143008"/>
          </a:xfrm>
          <a:prstGeom prst="rect">
            <a:avLst/>
          </a:prstGeom>
          <a:noFill/>
        </p:spPr>
      </p:pic>
      <p:pic>
        <p:nvPicPr>
          <p:cNvPr id="4" name="Picture 3" descr="C:\Users\Я\Downloads\1620106351_51-phonoteka_org-p-fon-dlya-prezentatsii-lego-konstruirovanie-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714884"/>
            <a:ext cx="1928794" cy="1278765"/>
          </a:xfrm>
          <a:prstGeom prst="rect">
            <a:avLst/>
          </a:prstGeom>
          <a:noFill/>
        </p:spPr>
      </p:pic>
      <p:pic>
        <p:nvPicPr>
          <p:cNvPr id="5" name="Picture 4" descr="C:\Users\Я\Downloads\20220117_164247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3428992" cy="1580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2786050" cy="107157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14612" y="1214422"/>
            <a:ext cx="6215106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формирования конструктивного мышления, познавательной мотивации у детей старшего дошкольного возраста к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–конструированию, развития научно-технического и творческого потенциала детей через обучение элементарным основам инженерно-технического конструирования и робототехники.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2500298" cy="928694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 smtClean="0"/>
              <a:t>: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57422" y="928670"/>
            <a:ext cx="6643734" cy="521497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Обучающие: 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познавательную мотивацию у детей старшего дошкольного возраста к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–конструированию и робототехнике;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определять, различать и называть детали линейки конструкторов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Lego Education </a:t>
            </a:r>
            <a:r>
              <a:rPr 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WeDo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9656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конструировать роботизированные модели по схеме, по образцу, по модели, по условиям, заданным педагогам, по замыслу;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рассказывать о роботизированной модели, ее составных частях и принципе работы (основным и дополнительным видам передач, механизмах работы);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коммуникативные умения и навык взаимодействия в совместной деятельности со сверстниками и взрослым.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 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научно-технический и творческий потенциал детей старшего дошкольного возраста;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организованность, самостоятельность, внимательность, аккуратность, усидчивость, терпение, взаимопомощь, нацеленность на результат;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мелкую моторику рук детей, воображение, речь; логическое, пространственное, техническое мышление, умение выразить свой замысел.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 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культуру поведения детей в коллективе, чувство сотрудничества при выполнении совместных заданий (в паре, в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микрогруппе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 детей трудолюбие и культуры созидательного труда, ответственность за результат своего труда.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конструктором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86512" y="4572008"/>
            <a:ext cx="2714644" cy="135732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Конструктор </a:t>
            </a:r>
            <a:r>
              <a:rPr lang="ru-RU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–Лучший друг.</a:t>
            </a:r>
            <a:b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учит, развивает</a:t>
            </a:r>
            <a:b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ним составишь ты хоть что,</a:t>
            </a:r>
            <a:b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очень помогает.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2"/>
          <p:cNvSpPr txBox="1"/>
          <p:nvPr/>
        </p:nvSpPr>
        <p:spPr>
          <a:xfrm>
            <a:off x="0" y="1500175"/>
            <a:ext cx="9144000" cy="164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с инструкцией по работе с робототехникой, с деталями конструктора,  их названиями, способами крепления, изучение типовых соединений деталей, строительства по замыслу, читать схему и строить по схеме.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Я\Downloads\20220117_164310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857488" y="2643183"/>
            <a:ext cx="4030927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8572560" cy="12144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первых занятиях мы предложили детям самим придумать и собрать любые модели. В дальнейшем модели усложнялись, строили модели с применением подвижных деталей (оси, шестерёнки, зубчатые колеса).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643702" y="1928803"/>
            <a:ext cx="2357454" cy="250032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ЛЕГО это мир фантазий!</a:t>
            </a:r>
            <a:br>
              <a:rPr lang="ru-RU" sz="11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идей, разнообразий.</a:t>
            </a:r>
            <a:br>
              <a:rPr lang="ru-RU" sz="11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Изучая схемы в нём,</a:t>
            </a:r>
            <a:br>
              <a:rPr lang="ru-RU" sz="11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получиться дом.</a:t>
            </a:r>
            <a:b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мы построим замок,</a:t>
            </a:r>
            <a:b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живёт большой дракон.</a:t>
            </a:r>
            <a:b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принцессу сторожит</a:t>
            </a:r>
            <a:b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огнём на всех рычит.</a:t>
            </a:r>
            <a:b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ЛЕГО руки развивает</a:t>
            </a:r>
            <a:br>
              <a:rPr lang="ru-RU" sz="1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мечтать нам не мешает.</a:t>
            </a:r>
            <a:br>
              <a:rPr lang="ru-RU" sz="1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скажу про ЛЕГО я</a:t>
            </a:r>
            <a:br>
              <a:rPr lang="ru-RU" sz="1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лучшая игра!</a:t>
            </a:r>
            <a:endParaRPr lang="ru-RU" sz="11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3"/>
          <p:cNvSpPr txBox="1"/>
          <p:nvPr/>
        </p:nvSpPr>
        <p:spPr>
          <a:xfrm>
            <a:off x="5429256" y="3000372"/>
            <a:ext cx="3209948" cy="2982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/>
          <p:nvPr/>
        </p:nvSpPr>
        <p:spPr>
          <a:xfrm>
            <a:off x="5214942" y="2357430"/>
            <a:ext cx="2428892" cy="2714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Я\Downloads\20220117_164411 (1)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929190" y="1857364"/>
            <a:ext cx="1500198" cy="2454161"/>
          </a:xfrm>
          <a:prstGeom prst="rect">
            <a:avLst/>
          </a:prstGeom>
          <a:noFill/>
        </p:spPr>
      </p:pic>
      <p:pic>
        <p:nvPicPr>
          <p:cNvPr id="2051" name="Picture 3" descr="C:\Users\Я\Downloads\20220117_164006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429132"/>
            <a:ext cx="3428992" cy="1580026"/>
          </a:xfrm>
          <a:prstGeom prst="rect">
            <a:avLst/>
          </a:prstGeom>
          <a:noFill/>
        </p:spPr>
      </p:pic>
      <p:pic>
        <p:nvPicPr>
          <p:cNvPr id="2053" name="Picture 5" descr="C:\Users\Я\Downloads\20220214_170458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000240"/>
            <a:ext cx="2476485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\Downloads\20220117_164441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643570" y="1857364"/>
            <a:ext cx="1566868" cy="3400436"/>
          </a:xfrm>
          <a:prstGeom prst="rect">
            <a:avLst/>
          </a:prstGeom>
          <a:noFill/>
        </p:spPr>
      </p:pic>
      <p:pic>
        <p:nvPicPr>
          <p:cNvPr id="1027" name="Picture 3" descr="C:\Users\Я\Downloads\20220117_164908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500306"/>
            <a:ext cx="1580780" cy="3429023"/>
          </a:xfrm>
          <a:prstGeom prst="rect">
            <a:avLst/>
          </a:prstGeom>
          <a:noFill/>
        </p:spPr>
      </p:pic>
      <p:pic>
        <p:nvPicPr>
          <p:cNvPr id="1028" name="Picture 4" descr="C:\Users\Я\Downloads\20220117_164247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1" y="1000108"/>
            <a:ext cx="4806105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Я\Downloads\20220117_170124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643174" y="1000108"/>
            <a:ext cx="5581280" cy="2571768"/>
          </a:xfrm>
          <a:prstGeom prst="rect">
            <a:avLst/>
          </a:prstGeom>
          <a:noFill/>
        </p:spPr>
      </p:pic>
      <p:pic>
        <p:nvPicPr>
          <p:cNvPr id="6" name="Picture 2" descr="C:\Users\Я\Downloads\20220214_170516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714752"/>
            <a:ext cx="2952771" cy="2214578"/>
          </a:xfrm>
          <a:prstGeom prst="rect">
            <a:avLst/>
          </a:prstGeom>
          <a:noFill/>
        </p:spPr>
      </p:pic>
      <p:pic>
        <p:nvPicPr>
          <p:cNvPr id="4097" name="Picture 1" descr="C:\Users\Я\Downloads\96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836340"/>
            <a:ext cx="3000396" cy="2107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Я\Downloads\20220125_105643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286248" y="1000108"/>
            <a:ext cx="1928826" cy="2571768"/>
          </a:xfrm>
          <a:prstGeom prst="rect">
            <a:avLst/>
          </a:prstGeom>
          <a:noFill/>
        </p:spPr>
      </p:pic>
      <p:pic>
        <p:nvPicPr>
          <p:cNvPr id="6146" name="Picture 2" descr="C:\Users\Я\Downloads\20220214_165743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928670"/>
            <a:ext cx="3143272" cy="2357454"/>
          </a:xfrm>
          <a:prstGeom prst="rect">
            <a:avLst/>
          </a:prstGeom>
          <a:noFill/>
        </p:spPr>
      </p:pic>
      <p:pic>
        <p:nvPicPr>
          <p:cNvPr id="6147" name="Picture 3" descr="C:\Users\Я\Downloads\20220214_170454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39" y="3643314"/>
            <a:ext cx="4095779" cy="3071834"/>
          </a:xfrm>
          <a:prstGeom prst="rect">
            <a:avLst/>
          </a:prstGeom>
          <a:noFill/>
        </p:spPr>
      </p:pic>
      <p:sp>
        <p:nvSpPr>
          <p:cNvPr id="3074" name="AutoShape 2" descr="https://phonoteka.org/uploads/posts/2021-05/1620106351_51-phonoteka_org-p-fon-dlya-prezentatsii-lego-konstruirovanie-5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3075" name="Picture 3" descr="C:\Users\Я\Downloads\1620106351_51-phonoteka_org-p-fon-dlya-prezentatsii-lego-konstruirovanie-5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643050"/>
            <a:ext cx="2786050" cy="1847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3250</Words>
  <Application>WPS Presentation</Application>
  <PresentationFormat>Экран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                               Старшая группа № 6  «Кузнечики»                                             Выполнили: Низамова Д. Д.                                                                     Тарасова Н. П.     Февраль 2022</vt:lpstr>
      <vt:lpstr>PowerPoint 演示文稿</vt:lpstr>
      <vt:lpstr>Цель:</vt:lpstr>
      <vt:lpstr>Задачи:  </vt:lpstr>
      <vt:lpstr>Ознакомление с конструктором</vt:lpstr>
      <vt:lpstr>PowerPoint 演示文稿</vt:lpstr>
      <vt:lpstr>PowerPoint 演示文稿</vt:lpstr>
      <vt:lpstr>PowerPoint 演示文稿</vt:lpstr>
      <vt:lpstr>PowerPoint 演示文稿</vt:lpstr>
      <vt:lpstr>В середине учебного года мы провели мастер-класс для родителей.</vt:lpstr>
      <vt:lpstr>PowerPoint 演示文稿</vt:lpstr>
      <vt:lpstr>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vadim</cp:lastModifiedBy>
  <cp:revision>22</cp:revision>
  <dcterms:created xsi:type="dcterms:W3CDTF">2022-03-27T04:59:35Z</dcterms:created>
  <dcterms:modified xsi:type="dcterms:W3CDTF">2022-03-27T04:59:35Z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